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88" r:id="rId2"/>
    <p:sldId id="263" r:id="rId3"/>
    <p:sldId id="305" r:id="rId4"/>
    <p:sldId id="297" r:id="rId5"/>
    <p:sldId id="298" r:id="rId6"/>
    <p:sldId id="289" r:id="rId7"/>
    <p:sldId id="278" r:id="rId8"/>
    <p:sldId id="264" r:id="rId9"/>
    <p:sldId id="262" r:id="rId10"/>
    <p:sldId id="265" r:id="rId11"/>
    <p:sldId id="281" r:id="rId12"/>
    <p:sldId id="306" r:id="rId13"/>
    <p:sldId id="307" r:id="rId14"/>
    <p:sldId id="308" r:id="rId15"/>
    <p:sldId id="258" r:id="rId16"/>
    <p:sldId id="309" r:id="rId17"/>
    <p:sldId id="279" r:id="rId18"/>
    <p:sldId id="282" r:id="rId19"/>
    <p:sldId id="266" r:id="rId20"/>
    <p:sldId id="267" r:id="rId21"/>
    <p:sldId id="269" r:id="rId22"/>
    <p:sldId id="270" r:id="rId23"/>
    <p:sldId id="272" r:id="rId24"/>
    <p:sldId id="277" r:id="rId25"/>
    <p:sldId id="273" r:id="rId26"/>
    <p:sldId id="274" r:id="rId27"/>
    <p:sldId id="283" r:id="rId28"/>
    <p:sldId id="284" r:id="rId29"/>
    <p:sldId id="285" r:id="rId30"/>
    <p:sldId id="286" r:id="rId31"/>
    <p:sldId id="287" r:id="rId32"/>
    <p:sldId id="290" r:id="rId33"/>
    <p:sldId id="294" r:id="rId34"/>
    <p:sldId id="295" r:id="rId35"/>
    <p:sldId id="302" r:id="rId36"/>
    <p:sldId id="303" r:id="rId37"/>
    <p:sldId id="304" r:id="rId38"/>
    <p:sldId id="299" r:id="rId39"/>
    <p:sldId id="300" r:id="rId40"/>
    <p:sldId id="301" r:id="rId4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394555"/>
    <a:srgbClr val="6A79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75" d="100"/>
          <a:sy n="75" d="100"/>
        </p:scale>
        <p:origin x="327" y="3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4722CA-7878-44FA-AFAF-4A7D15986FB6}" type="datetimeFigureOut">
              <a:rPr kumimoji="1" lang="ja-JP" altLang="en-US" smtClean="0"/>
              <a:t>2019/8/30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59C127-CEE8-4CDA-B9A4-31374DA4C875}" type="slidenum">
              <a:rPr kumimoji="1" lang="ja-JP" altLang="en-US" smtClean="0"/>
              <a:t>‹#›</a:t>
            </a:fld>
            <a:endParaRPr kumimoji="1" lang="ja-JP" altLang="en-US"/>
          </a:p>
        </p:txBody>
      </p:sp>
    </p:spTree>
    <p:extLst>
      <p:ext uri="{BB962C8B-B14F-4D97-AF65-F5344CB8AC3E}">
        <p14:creationId xmlns:p14="http://schemas.microsoft.com/office/powerpoint/2010/main" val="345099921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835D3E-AC0B-41E5-B110-47C8AEC6E219}"/>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0C8E37F6-7DCD-4F23-8707-989D9EFEAB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2B46B39B-70D2-4126-8FC6-787FAAC409CD}"/>
              </a:ext>
            </a:extLst>
          </p:cNvPr>
          <p:cNvSpPr>
            <a:spLocks noGrp="1"/>
          </p:cNvSpPr>
          <p:nvPr>
            <p:ph type="dt" sz="half" idx="10"/>
          </p:nvPr>
        </p:nvSpPr>
        <p:spPr/>
        <p:txBody>
          <a:bodyPr/>
          <a:lstStyle/>
          <a:p>
            <a:fld id="{8290DB23-3239-4961-BAD3-2E2D2028EE42}" type="datetimeFigureOut">
              <a:rPr kumimoji="1" lang="ja-JP" altLang="en-US" smtClean="0"/>
              <a:t>2019/8/30</a:t>
            </a:fld>
            <a:endParaRPr kumimoji="1" lang="ja-JP" altLang="en-US"/>
          </a:p>
        </p:txBody>
      </p:sp>
      <p:sp>
        <p:nvSpPr>
          <p:cNvPr id="5" name="フッター プレースホルダー 4">
            <a:extLst>
              <a:ext uri="{FF2B5EF4-FFF2-40B4-BE49-F238E27FC236}">
                <a16:creationId xmlns:a16="http://schemas.microsoft.com/office/drawing/2014/main" id="{63527420-872E-49DA-A2C9-242C9B8D30E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69BFAF6-CF57-4C53-BB55-92969D1377F6}"/>
              </a:ext>
            </a:extLst>
          </p:cNvPr>
          <p:cNvSpPr>
            <a:spLocks noGrp="1"/>
          </p:cNvSpPr>
          <p:nvPr>
            <p:ph type="sldNum" sz="quarter" idx="12"/>
          </p:nvPr>
        </p:nvSpPr>
        <p:spPr/>
        <p:txBody>
          <a:body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1938647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3A3B92-92D8-4688-9CC4-E8BCAB0DA75A}"/>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569067B-68AF-4E63-B894-A1A2D6C2A52C}"/>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2D96DC9-F2A6-4FCE-92B0-2DD6858DADAD}"/>
              </a:ext>
            </a:extLst>
          </p:cNvPr>
          <p:cNvSpPr>
            <a:spLocks noGrp="1"/>
          </p:cNvSpPr>
          <p:nvPr>
            <p:ph type="dt" sz="half" idx="10"/>
          </p:nvPr>
        </p:nvSpPr>
        <p:spPr/>
        <p:txBody>
          <a:bodyPr/>
          <a:lstStyle/>
          <a:p>
            <a:fld id="{8290DB23-3239-4961-BAD3-2E2D2028EE42}" type="datetimeFigureOut">
              <a:rPr kumimoji="1" lang="ja-JP" altLang="en-US" smtClean="0"/>
              <a:t>2019/8/30</a:t>
            </a:fld>
            <a:endParaRPr kumimoji="1" lang="ja-JP" altLang="en-US"/>
          </a:p>
        </p:txBody>
      </p:sp>
      <p:sp>
        <p:nvSpPr>
          <p:cNvPr id="5" name="フッター プレースホルダー 4">
            <a:extLst>
              <a:ext uri="{FF2B5EF4-FFF2-40B4-BE49-F238E27FC236}">
                <a16:creationId xmlns:a16="http://schemas.microsoft.com/office/drawing/2014/main" id="{9B8F301E-607C-417D-B820-FDECAD6BAD6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CF95618-689C-47E4-9E7B-A99C933A7D6A}"/>
              </a:ext>
            </a:extLst>
          </p:cNvPr>
          <p:cNvSpPr>
            <a:spLocks noGrp="1"/>
          </p:cNvSpPr>
          <p:nvPr>
            <p:ph type="sldNum" sz="quarter" idx="12"/>
          </p:nvPr>
        </p:nvSpPr>
        <p:spPr/>
        <p:txBody>
          <a:body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1735801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FF99E9A1-13B2-4A76-A547-81B7235534F0}"/>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CA71888-EDED-4E07-BCAB-B2C87D0828C3}"/>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57150EB-72BE-4DD2-81DD-1B2AEE42FE77}"/>
              </a:ext>
            </a:extLst>
          </p:cNvPr>
          <p:cNvSpPr>
            <a:spLocks noGrp="1"/>
          </p:cNvSpPr>
          <p:nvPr>
            <p:ph type="dt" sz="half" idx="10"/>
          </p:nvPr>
        </p:nvSpPr>
        <p:spPr/>
        <p:txBody>
          <a:bodyPr/>
          <a:lstStyle/>
          <a:p>
            <a:fld id="{8290DB23-3239-4961-BAD3-2E2D2028EE42}" type="datetimeFigureOut">
              <a:rPr kumimoji="1" lang="ja-JP" altLang="en-US" smtClean="0"/>
              <a:t>2019/8/30</a:t>
            </a:fld>
            <a:endParaRPr kumimoji="1" lang="ja-JP" altLang="en-US"/>
          </a:p>
        </p:txBody>
      </p:sp>
      <p:sp>
        <p:nvSpPr>
          <p:cNvPr id="5" name="フッター プレースホルダー 4">
            <a:extLst>
              <a:ext uri="{FF2B5EF4-FFF2-40B4-BE49-F238E27FC236}">
                <a16:creationId xmlns:a16="http://schemas.microsoft.com/office/drawing/2014/main" id="{2E303553-190C-44FA-AF3E-EB4D1D6AA09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18C9236-0809-49CB-9AD4-C051A27FC721}"/>
              </a:ext>
            </a:extLst>
          </p:cNvPr>
          <p:cNvSpPr>
            <a:spLocks noGrp="1"/>
          </p:cNvSpPr>
          <p:nvPr>
            <p:ph type="sldNum" sz="quarter" idx="12"/>
          </p:nvPr>
        </p:nvSpPr>
        <p:spPr/>
        <p:txBody>
          <a:body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179523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FE7FEA-FE7A-415C-8BC7-F36B749BD746}"/>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123B96D-D914-4A32-8F36-B9707EEB3C7D}"/>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DCF7634-CE2B-4685-83F6-43F87C2F7452}"/>
              </a:ext>
            </a:extLst>
          </p:cNvPr>
          <p:cNvSpPr>
            <a:spLocks noGrp="1"/>
          </p:cNvSpPr>
          <p:nvPr>
            <p:ph type="dt" sz="half" idx="10"/>
          </p:nvPr>
        </p:nvSpPr>
        <p:spPr/>
        <p:txBody>
          <a:bodyPr/>
          <a:lstStyle/>
          <a:p>
            <a:fld id="{8290DB23-3239-4961-BAD3-2E2D2028EE42}" type="datetimeFigureOut">
              <a:rPr kumimoji="1" lang="ja-JP" altLang="en-US" smtClean="0"/>
              <a:t>2019/8/30</a:t>
            </a:fld>
            <a:endParaRPr kumimoji="1" lang="ja-JP" altLang="en-US"/>
          </a:p>
        </p:txBody>
      </p:sp>
      <p:sp>
        <p:nvSpPr>
          <p:cNvPr id="5" name="フッター プレースホルダー 4">
            <a:extLst>
              <a:ext uri="{FF2B5EF4-FFF2-40B4-BE49-F238E27FC236}">
                <a16:creationId xmlns:a16="http://schemas.microsoft.com/office/drawing/2014/main" id="{665506F5-B270-4BC5-A096-F32893E5421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17F021E-B70C-4836-B81F-1F00888620E3}"/>
              </a:ext>
            </a:extLst>
          </p:cNvPr>
          <p:cNvSpPr>
            <a:spLocks noGrp="1"/>
          </p:cNvSpPr>
          <p:nvPr>
            <p:ph type="sldNum" sz="quarter" idx="12"/>
          </p:nvPr>
        </p:nvSpPr>
        <p:spPr/>
        <p:txBody>
          <a:body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1287617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AF21A47-2B73-42C9-BFED-FF7132962F46}"/>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ABF61D0-1FC2-4061-ABDA-272F6E0518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BE2ECCDA-A37F-42C8-B723-1292FDE431C1}"/>
              </a:ext>
            </a:extLst>
          </p:cNvPr>
          <p:cNvSpPr>
            <a:spLocks noGrp="1"/>
          </p:cNvSpPr>
          <p:nvPr>
            <p:ph type="dt" sz="half" idx="10"/>
          </p:nvPr>
        </p:nvSpPr>
        <p:spPr/>
        <p:txBody>
          <a:bodyPr/>
          <a:lstStyle/>
          <a:p>
            <a:fld id="{8290DB23-3239-4961-BAD3-2E2D2028EE42}" type="datetimeFigureOut">
              <a:rPr kumimoji="1" lang="ja-JP" altLang="en-US" smtClean="0"/>
              <a:t>2019/8/30</a:t>
            </a:fld>
            <a:endParaRPr kumimoji="1" lang="ja-JP" altLang="en-US"/>
          </a:p>
        </p:txBody>
      </p:sp>
      <p:sp>
        <p:nvSpPr>
          <p:cNvPr id="5" name="フッター プレースホルダー 4">
            <a:extLst>
              <a:ext uri="{FF2B5EF4-FFF2-40B4-BE49-F238E27FC236}">
                <a16:creationId xmlns:a16="http://schemas.microsoft.com/office/drawing/2014/main" id="{A39822ED-4B51-4886-A11E-EFF571A526C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14C8580-2640-4728-853E-64532FA0E842}"/>
              </a:ext>
            </a:extLst>
          </p:cNvPr>
          <p:cNvSpPr>
            <a:spLocks noGrp="1"/>
          </p:cNvSpPr>
          <p:nvPr>
            <p:ph type="sldNum" sz="quarter" idx="12"/>
          </p:nvPr>
        </p:nvSpPr>
        <p:spPr/>
        <p:txBody>
          <a:body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84573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120EF0F-5670-47C9-9A31-6DD813EA003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B9F1B65-1DCF-4127-AF37-98EE47EF533D}"/>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8B2E922-1666-41EA-9FE1-16D8B7A8E954}"/>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3C929D04-26FA-4193-BB46-1C3FF01EDCE6}"/>
              </a:ext>
            </a:extLst>
          </p:cNvPr>
          <p:cNvSpPr>
            <a:spLocks noGrp="1"/>
          </p:cNvSpPr>
          <p:nvPr>
            <p:ph type="dt" sz="half" idx="10"/>
          </p:nvPr>
        </p:nvSpPr>
        <p:spPr/>
        <p:txBody>
          <a:bodyPr/>
          <a:lstStyle/>
          <a:p>
            <a:fld id="{8290DB23-3239-4961-BAD3-2E2D2028EE42}" type="datetimeFigureOut">
              <a:rPr kumimoji="1" lang="ja-JP" altLang="en-US" smtClean="0"/>
              <a:t>2019/8/30</a:t>
            </a:fld>
            <a:endParaRPr kumimoji="1" lang="ja-JP" altLang="en-US"/>
          </a:p>
        </p:txBody>
      </p:sp>
      <p:sp>
        <p:nvSpPr>
          <p:cNvPr id="6" name="フッター プレースホルダー 5">
            <a:extLst>
              <a:ext uri="{FF2B5EF4-FFF2-40B4-BE49-F238E27FC236}">
                <a16:creationId xmlns:a16="http://schemas.microsoft.com/office/drawing/2014/main" id="{6EC11380-B583-4089-9130-DF8B71D816F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8722349-E7D9-46ED-A2DB-10E99FFB4144}"/>
              </a:ext>
            </a:extLst>
          </p:cNvPr>
          <p:cNvSpPr>
            <a:spLocks noGrp="1"/>
          </p:cNvSpPr>
          <p:nvPr>
            <p:ph type="sldNum" sz="quarter" idx="12"/>
          </p:nvPr>
        </p:nvSpPr>
        <p:spPr/>
        <p:txBody>
          <a:body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2355439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73E2B4-EDFF-4490-B0E1-BA743B396F47}"/>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ED1A946-8C1C-43C5-B1EF-DB9A50B4AD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F7FDF151-DB6A-46F9-A11C-EB29B1CCEED0}"/>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254D1C20-A157-4F6A-B2A9-9B17C02717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B299AFE5-952C-4238-97DA-C719537A54A7}"/>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FDCA416F-B911-4757-A534-DED8FD938D2D}"/>
              </a:ext>
            </a:extLst>
          </p:cNvPr>
          <p:cNvSpPr>
            <a:spLocks noGrp="1"/>
          </p:cNvSpPr>
          <p:nvPr>
            <p:ph type="dt" sz="half" idx="10"/>
          </p:nvPr>
        </p:nvSpPr>
        <p:spPr/>
        <p:txBody>
          <a:bodyPr/>
          <a:lstStyle/>
          <a:p>
            <a:fld id="{8290DB23-3239-4961-BAD3-2E2D2028EE42}" type="datetimeFigureOut">
              <a:rPr kumimoji="1" lang="ja-JP" altLang="en-US" smtClean="0"/>
              <a:t>2019/8/30</a:t>
            </a:fld>
            <a:endParaRPr kumimoji="1" lang="ja-JP" altLang="en-US"/>
          </a:p>
        </p:txBody>
      </p:sp>
      <p:sp>
        <p:nvSpPr>
          <p:cNvPr id="8" name="フッター プレースホルダー 7">
            <a:extLst>
              <a:ext uri="{FF2B5EF4-FFF2-40B4-BE49-F238E27FC236}">
                <a16:creationId xmlns:a16="http://schemas.microsoft.com/office/drawing/2014/main" id="{3749B853-0ACD-499E-AD0B-EC1BB41C2C5E}"/>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2A789D5D-110E-45E7-82C9-4BB3D74F2D71}"/>
              </a:ext>
            </a:extLst>
          </p:cNvPr>
          <p:cNvSpPr>
            <a:spLocks noGrp="1"/>
          </p:cNvSpPr>
          <p:nvPr>
            <p:ph type="sldNum" sz="quarter" idx="12"/>
          </p:nvPr>
        </p:nvSpPr>
        <p:spPr/>
        <p:txBody>
          <a:body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3400902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B5681F-94DD-446A-B294-6024252D4E3D}"/>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209068E5-D365-49F4-B678-DAEC72645772}"/>
              </a:ext>
            </a:extLst>
          </p:cNvPr>
          <p:cNvSpPr>
            <a:spLocks noGrp="1"/>
          </p:cNvSpPr>
          <p:nvPr>
            <p:ph type="dt" sz="half" idx="10"/>
          </p:nvPr>
        </p:nvSpPr>
        <p:spPr/>
        <p:txBody>
          <a:bodyPr/>
          <a:lstStyle/>
          <a:p>
            <a:fld id="{8290DB23-3239-4961-BAD3-2E2D2028EE42}" type="datetimeFigureOut">
              <a:rPr kumimoji="1" lang="ja-JP" altLang="en-US" smtClean="0"/>
              <a:t>2019/8/30</a:t>
            </a:fld>
            <a:endParaRPr kumimoji="1" lang="ja-JP" altLang="en-US"/>
          </a:p>
        </p:txBody>
      </p:sp>
      <p:sp>
        <p:nvSpPr>
          <p:cNvPr id="4" name="フッター プレースホルダー 3">
            <a:extLst>
              <a:ext uri="{FF2B5EF4-FFF2-40B4-BE49-F238E27FC236}">
                <a16:creationId xmlns:a16="http://schemas.microsoft.com/office/drawing/2014/main" id="{EE9FBF5C-406E-4BB5-94E3-007C8319235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26F28FB4-FDE2-459C-BE66-CB9F3F536E75}"/>
              </a:ext>
            </a:extLst>
          </p:cNvPr>
          <p:cNvSpPr>
            <a:spLocks noGrp="1"/>
          </p:cNvSpPr>
          <p:nvPr>
            <p:ph type="sldNum" sz="quarter" idx="12"/>
          </p:nvPr>
        </p:nvSpPr>
        <p:spPr/>
        <p:txBody>
          <a:body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42428678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BED06AC0-15BD-4E0C-8DDD-462162213A25}"/>
              </a:ext>
            </a:extLst>
          </p:cNvPr>
          <p:cNvSpPr>
            <a:spLocks noGrp="1"/>
          </p:cNvSpPr>
          <p:nvPr>
            <p:ph type="dt" sz="half" idx="10"/>
          </p:nvPr>
        </p:nvSpPr>
        <p:spPr/>
        <p:txBody>
          <a:bodyPr/>
          <a:lstStyle/>
          <a:p>
            <a:fld id="{8290DB23-3239-4961-BAD3-2E2D2028EE42}" type="datetimeFigureOut">
              <a:rPr kumimoji="1" lang="ja-JP" altLang="en-US" smtClean="0"/>
              <a:t>2019/8/30</a:t>
            </a:fld>
            <a:endParaRPr kumimoji="1" lang="ja-JP" altLang="en-US"/>
          </a:p>
        </p:txBody>
      </p:sp>
      <p:sp>
        <p:nvSpPr>
          <p:cNvPr id="3" name="フッター プレースホルダー 2">
            <a:extLst>
              <a:ext uri="{FF2B5EF4-FFF2-40B4-BE49-F238E27FC236}">
                <a16:creationId xmlns:a16="http://schemas.microsoft.com/office/drawing/2014/main" id="{5D9D3045-484B-4EA4-B3ED-1974EB2291A8}"/>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645736C3-23D0-401B-B10A-AB84977B4BB5}"/>
              </a:ext>
            </a:extLst>
          </p:cNvPr>
          <p:cNvSpPr>
            <a:spLocks noGrp="1"/>
          </p:cNvSpPr>
          <p:nvPr>
            <p:ph type="sldNum" sz="quarter" idx="12"/>
          </p:nvPr>
        </p:nvSpPr>
        <p:spPr/>
        <p:txBody>
          <a:body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640682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81829D0-5257-4456-BC91-EBF52155526C}"/>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311D473-8687-4E9C-BCEE-2F3D2AD90C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1CFA9A29-4B8A-452E-B42C-B2364DF2C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EF4E5E7-9750-4BF4-A865-74C9D3E2DF41}"/>
              </a:ext>
            </a:extLst>
          </p:cNvPr>
          <p:cNvSpPr>
            <a:spLocks noGrp="1"/>
          </p:cNvSpPr>
          <p:nvPr>
            <p:ph type="dt" sz="half" idx="10"/>
          </p:nvPr>
        </p:nvSpPr>
        <p:spPr/>
        <p:txBody>
          <a:bodyPr/>
          <a:lstStyle/>
          <a:p>
            <a:fld id="{8290DB23-3239-4961-BAD3-2E2D2028EE42}" type="datetimeFigureOut">
              <a:rPr kumimoji="1" lang="ja-JP" altLang="en-US" smtClean="0"/>
              <a:t>2019/8/30</a:t>
            </a:fld>
            <a:endParaRPr kumimoji="1" lang="ja-JP" altLang="en-US"/>
          </a:p>
        </p:txBody>
      </p:sp>
      <p:sp>
        <p:nvSpPr>
          <p:cNvPr id="6" name="フッター プレースホルダー 5">
            <a:extLst>
              <a:ext uri="{FF2B5EF4-FFF2-40B4-BE49-F238E27FC236}">
                <a16:creationId xmlns:a16="http://schemas.microsoft.com/office/drawing/2014/main" id="{2F759444-3F46-4939-B408-02BBB9F8EFA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3BB3B77-9E7B-4EDF-A480-A0AE6E1F0457}"/>
              </a:ext>
            </a:extLst>
          </p:cNvPr>
          <p:cNvSpPr>
            <a:spLocks noGrp="1"/>
          </p:cNvSpPr>
          <p:nvPr>
            <p:ph type="sldNum" sz="quarter" idx="12"/>
          </p:nvPr>
        </p:nvSpPr>
        <p:spPr/>
        <p:txBody>
          <a:body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442345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34B5F6-F37C-44CC-8C5F-E19CAFCABE4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E969125-D3AB-48DA-925C-D90CC16AC7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51EAA995-EFF6-4786-AE97-B7E0BC973B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A87FA4B-5528-4E3F-8654-311B7E9F3679}"/>
              </a:ext>
            </a:extLst>
          </p:cNvPr>
          <p:cNvSpPr>
            <a:spLocks noGrp="1"/>
          </p:cNvSpPr>
          <p:nvPr>
            <p:ph type="dt" sz="half" idx="10"/>
          </p:nvPr>
        </p:nvSpPr>
        <p:spPr/>
        <p:txBody>
          <a:bodyPr/>
          <a:lstStyle/>
          <a:p>
            <a:fld id="{8290DB23-3239-4961-BAD3-2E2D2028EE42}" type="datetimeFigureOut">
              <a:rPr kumimoji="1" lang="ja-JP" altLang="en-US" smtClean="0"/>
              <a:t>2019/8/30</a:t>
            </a:fld>
            <a:endParaRPr kumimoji="1" lang="ja-JP" altLang="en-US"/>
          </a:p>
        </p:txBody>
      </p:sp>
      <p:sp>
        <p:nvSpPr>
          <p:cNvPr id="6" name="フッター プレースホルダー 5">
            <a:extLst>
              <a:ext uri="{FF2B5EF4-FFF2-40B4-BE49-F238E27FC236}">
                <a16:creationId xmlns:a16="http://schemas.microsoft.com/office/drawing/2014/main" id="{FAE125F9-64CD-4544-8140-838CEAE9C1E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B39588F-0B2F-450D-8408-F58E77CEC512}"/>
              </a:ext>
            </a:extLst>
          </p:cNvPr>
          <p:cNvSpPr>
            <a:spLocks noGrp="1"/>
          </p:cNvSpPr>
          <p:nvPr>
            <p:ph type="sldNum" sz="quarter" idx="12"/>
          </p:nvPr>
        </p:nvSpPr>
        <p:spPr/>
        <p:txBody>
          <a:body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2220921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9E9FF6F9-7638-4436-9330-5C32DA032A8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2430F56-C5E6-49C0-9F98-838274C699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C08989F-0988-4064-A0AC-1A2EF47CB0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90DB23-3239-4961-BAD3-2E2D2028EE42}" type="datetimeFigureOut">
              <a:rPr kumimoji="1" lang="ja-JP" altLang="en-US" smtClean="0"/>
              <a:t>2019/8/30</a:t>
            </a:fld>
            <a:endParaRPr kumimoji="1" lang="ja-JP" altLang="en-US"/>
          </a:p>
        </p:txBody>
      </p:sp>
      <p:sp>
        <p:nvSpPr>
          <p:cNvPr id="5" name="フッター プレースホルダー 4">
            <a:extLst>
              <a:ext uri="{FF2B5EF4-FFF2-40B4-BE49-F238E27FC236}">
                <a16:creationId xmlns:a16="http://schemas.microsoft.com/office/drawing/2014/main" id="{1804E27A-A484-461F-91E1-1A3A0F1A6F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11D45998-7AEE-4160-9BCF-3420B85F40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E89520-7211-4289-9108-57B3BBEC930F}" type="slidenum">
              <a:rPr kumimoji="1" lang="ja-JP" altLang="en-US" smtClean="0"/>
              <a:t>‹#›</a:t>
            </a:fld>
            <a:endParaRPr kumimoji="1" lang="ja-JP" altLang="en-US"/>
          </a:p>
        </p:txBody>
      </p:sp>
    </p:spTree>
    <p:extLst>
      <p:ext uri="{BB962C8B-B14F-4D97-AF65-F5344CB8AC3E}">
        <p14:creationId xmlns:p14="http://schemas.microsoft.com/office/powerpoint/2010/main" val="6253648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3" Type="http://schemas.openxmlformats.org/officeDocument/2006/relationships/hyperlink" Target="https://docs.aws.amazon.com/ja_jp/rekognition/latest/dg/API_BoundingBox.html#rekognition-Type-BoundingBox-Top" TargetMode="External"/><Relationship Id="rId18" Type="http://schemas.openxmlformats.org/officeDocument/2006/relationships/hyperlink" Target="https://docs.aws.amazon.com/ja_jp/rekognition/latest/dg/API_Emotion.html#rekognition-Type-Emotion-Type" TargetMode="External"/><Relationship Id="rId26" Type="http://schemas.openxmlformats.org/officeDocument/2006/relationships/hyperlink" Target="https://docs.aws.amazon.com/ja_jp/rekognition/latest/dg/API_Gender.html#rekognition-Type-Gender-Confidence" TargetMode="External"/><Relationship Id="rId39" Type="http://schemas.openxmlformats.org/officeDocument/2006/relationships/hyperlink" Target="https://docs.aws.amazon.com/ja_jp/rekognition/latest/dg/API_Pose.html#rekognition-Type-Pose-Pitch" TargetMode="External"/><Relationship Id="rId21" Type="http://schemas.openxmlformats.org/officeDocument/2006/relationships/hyperlink" Target="https://docs.aws.amazon.com/ja_jp/rekognition/latest/dg/API_Eyeglasses.html#rekognition-Type-Eyeglasses-Value" TargetMode="External"/><Relationship Id="rId34" Type="http://schemas.openxmlformats.org/officeDocument/2006/relationships/hyperlink" Target="https://docs.aws.amazon.com/ja_jp/rekognition/latest/dg/API_MouthOpen.html#rekognition-Type-MouthOpen-Value" TargetMode="External"/><Relationship Id="rId42" Type="http://schemas.openxmlformats.org/officeDocument/2006/relationships/hyperlink" Target="https://docs.aws.amazon.com/ja_jp/rekognition/latest/dg/API_FaceDetail.html#rekognition-Type-FaceDetail-Quality" TargetMode="External"/><Relationship Id="rId47" Type="http://schemas.openxmlformats.org/officeDocument/2006/relationships/hyperlink" Target="https://docs.aws.amazon.com/ja_jp/rekognition/latest/dg/API_Smile.html#rekognition-Type-Smile-Value" TargetMode="External"/><Relationship Id="rId50" Type="http://schemas.openxmlformats.org/officeDocument/2006/relationships/hyperlink" Target="https://docs.aws.amazon.com/ja_jp/rekognition/latest/dg/API_Sunglasses.html#rekognition-Type-Sunglasses-Value" TargetMode="External"/><Relationship Id="rId7" Type="http://schemas.openxmlformats.org/officeDocument/2006/relationships/hyperlink" Target="https://docs.aws.amazon.com/ja_jp/rekognition/latest/dg/API_FaceDetail.html#rekognition-Type-FaceDetail-Beard" TargetMode="External"/><Relationship Id="rId2" Type="http://schemas.openxmlformats.org/officeDocument/2006/relationships/image" Target="../media/image2.jpeg"/><Relationship Id="rId16" Type="http://schemas.openxmlformats.org/officeDocument/2006/relationships/hyperlink" Target="https://docs.aws.amazon.com/ja_jp/rekognition/latest/dg/API_FaceDetail.html#rekognition-Type-FaceDetail-Emotions" TargetMode="External"/><Relationship Id="rId29" Type="http://schemas.openxmlformats.org/officeDocument/2006/relationships/hyperlink" Target="https://docs.aws.amazon.com/ja_jp/rekognition/latest/dg/API_Landmark.html#rekognition-Type-Landmark-Type" TargetMode="External"/><Relationship Id="rId11" Type="http://schemas.openxmlformats.org/officeDocument/2006/relationships/hyperlink" Target="https://docs.aws.amazon.com/ja_jp/rekognition/latest/dg/API_BoundingBox.html#rekognition-Type-BoundingBox-Height" TargetMode="External"/><Relationship Id="rId24" Type="http://schemas.openxmlformats.org/officeDocument/2006/relationships/hyperlink" Target="https://docs.aws.amazon.com/ja_jp/rekognition/latest/dg/API_EyeOpen.html#rekognition-Type-EyeOpen-Value" TargetMode="External"/><Relationship Id="rId32" Type="http://schemas.openxmlformats.org/officeDocument/2006/relationships/hyperlink" Target="https://docs.aws.amazon.com/ja_jp/rekognition/latest/dg/API_FaceDetail.html#rekognition-Type-FaceDetail-MouthOpen" TargetMode="External"/><Relationship Id="rId37" Type="http://schemas.openxmlformats.org/officeDocument/2006/relationships/hyperlink" Target="https://docs.aws.amazon.com/ja_jp/rekognition/latest/dg/API_Mustache.html#rekognition-Type-Mustache-Value" TargetMode="External"/><Relationship Id="rId40" Type="http://schemas.openxmlformats.org/officeDocument/2006/relationships/hyperlink" Target="https://docs.aws.amazon.com/ja_jp/rekognition/latest/dg/API_Pose.html#rekognition-Type-Pose-Roll" TargetMode="External"/><Relationship Id="rId45" Type="http://schemas.openxmlformats.org/officeDocument/2006/relationships/hyperlink" Target="https://docs.aws.amazon.com/ja_jp/rekognition/latest/dg/API_FaceDetail.html#rekognition-Type-FaceDetail-Smile" TargetMode="External"/><Relationship Id="rId5" Type="http://schemas.openxmlformats.org/officeDocument/2006/relationships/hyperlink" Target="https://docs.aws.amazon.com/ja_jp/rekognition/latest/dg/API_AgeRange.html#rekognition-Type-AgeRange-High" TargetMode="External"/><Relationship Id="rId15" Type="http://schemas.openxmlformats.org/officeDocument/2006/relationships/hyperlink" Target="https://docs.aws.amazon.com/ja_jp/rekognition/latest/dg/API_FaceDetail.html#rekognition-Type-FaceDetail-Confidence" TargetMode="External"/><Relationship Id="rId23" Type="http://schemas.openxmlformats.org/officeDocument/2006/relationships/hyperlink" Target="https://docs.aws.amazon.com/ja_jp/rekognition/latest/dg/API_EyeOpen.html#rekognition-Type-EyeOpen-Confidence" TargetMode="External"/><Relationship Id="rId28" Type="http://schemas.openxmlformats.org/officeDocument/2006/relationships/hyperlink" Target="https://docs.aws.amazon.com/ja_jp/rekognition/latest/dg/API_FaceDetail.html#rekognition-Type-FaceDetail-Landmarks" TargetMode="External"/><Relationship Id="rId36" Type="http://schemas.openxmlformats.org/officeDocument/2006/relationships/hyperlink" Target="https://docs.aws.amazon.com/ja_jp/rekognition/latest/dg/API_Mustache.html#rekognition-Type-Mustache-Confidence" TargetMode="External"/><Relationship Id="rId49" Type="http://schemas.openxmlformats.org/officeDocument/2006/relationships/hyperlink" Target="https://docs.aws.amazon.com/ja_jp/rekognition/latest/dg/API_Sunglasses.html#rekognition-Type-Sunglasses-Confidence" TargetMode="External"/><Relationship Id="rId10" Type="http://schemas.openxmlformats.org/officeDocument/2006/relationships/hyperlink" Target="https://docs.aws.amazon.com/ja_jp/rekognition/latest/dg/API_FaceDetail.html#rekognition-Type-FaceDetail-BoundingBox" TargetMode="External"/><Relationship Id="rId19" Type="http://schemas.openxmlformats.org/officeDocument/2006/relationships/hyperlink" Target="https://docs.aws.amazon.com/ja_jp/rekognition/latest/dg/API_FaceDetail.html#rekognition-Type-FaceDetail-Eyeglasses" TargetMode="External"/><Relationship Id="rId31" Type="http://schemas.openxmlformats.org/officeDocument/2006/relationships/hyperlink" Target="https://docs.aws.amazon.com/ja_jp/rekognition/latest/dg/API_Landmark.html#rekognition-Type-Landmark-Y" TargetMode="External"/><Relationship Id="rId44" Type="http://schemas.openxmlformats.org/officeDocument/2006/relationships/hyperlink" Target="https://docs.aws.amazon.com/ja_jp/rekognition/latest/dg/API_ImageQuality.html#rekognition-Type-ImageQuality-Sharpness" TargetMode="External"/><Relationship Id="rId4" Type="http://schemas.openxmlformats.org/officeDocument/2006/relationships/hyperlink" Target="https://docs.aws.amazon.com/ja_jp/rekognition/latest/dg/API_FaceDetail.html#rekognition-Type-FaceDetail-AgeRange" TargetMode="External"/><Relationship Id="rId9" Type="http://schemas.openxmlformats.org/officeDocument/2006/relationships/hyperlink" Target="https://docs.aws.amazon.com/ja_jp/rekognition/latest/dg/API_Beard.html#rekognition-Type-Beard-Value" TargetMode="External"/><Relationship Id="rId14" Type="http://schemas.openxmlformats.org/officeDocument/2006/relationships/hyperlink" Target="https://docs.aws.amazon.com/ja_jp/rekognition/latest/dg/API_BoundingBox.html#rekognition-Type-BoundingBox-Width" TargetMode="External"/><Relationship Id="rId22" Type="http://schemas.openxmlformats.org/officeDocument/2006/relationships/hyperlink" Target="https://docs.aws.amazon.com/ja_jp/rekognition/latest/dg/API_FaceDetail.html#rekognition-Type-FaceDetail-EyesOpen" TargetMode="External"/><Relationship Id="rId27" Type="http://schemas.openxmlformats.org/officeDocument/2006/relationships/hyperlink" Target="https://docs.aws.amazon.com/ja_jp/rekognition/latest/dg/API_Gender.html#rekognition-Type-Gender-Value" TargetMode="External"/><Relationship Id="rId30" Type="http://schemas.openxmlformats.org/officeDocument/2006/relationships/hyperlink" Target="https://docs.aws.amazon.com/ja_jp/rekognition/latest/dg/API_Landmark.html#rekognition-Type-Landmark-X" TargetMode="External"/><Relationship Id="rId35" Type="http://schemas.openxmlformats.org/officeDocument/2006/relationships/hyperlink" Target="https://docs.aws.amazon.com/ja_jp/rekognition/latest/dg/API_FaceDetail.html#rekognition-Type-FaceDetail-Mustache" TargetMode="External"/><Relationship Id="rId43" Type="http://schemas.openxmlformats.org/officeDocument/2006/relationships/hyperlink" Target="https://docs.aws.amazon.com/ja_jp/rekognition/latest/dg/API_ImageQuality.html#rekognition-Type-ImageQuality-Brightness" TargetMode="External"/><Relationship Id="rId48" Type="http://schemas.openxmlformats.org/officeDocument/2006/relationships/hyperlink" Target="https://docs.aws.amazon.com/ja_jp/rekognition/latest/dg/API_FaceDetail.html#rekognition-Type-FaceDetail-Sunglasses" TargetMode="External"/><Relationship Id="rId8" Type="http://schemas.openxmlformats.org/officeDocument/2006/relationships/hyperlink" Target="https://docs.aws.amazon.com/ja_jp/rekognition/latest/dg/API_Beard.html#rekognition-Type-Beard-Confidence" TargetMode="External"/><Relationship Id="rId3" Type="http://schemas.openxmlformats.org/officeDocument/2006/relationships/hyperlink" Target="https://docs.aws.amazon.com/ja_jp/rekognition/latest/dg/API_DetectFaces.html#rekognition-DetectFaces-response-FaceDetails" TargetMode="External"/><Relationship Id="rId12" Type="http://schemas.openxmlformats.org/officeDocument/2006/relationships/hyperlink" Target="https://docs.aws.amazon.com/ja_jp/rekognition/latest/dg/API_BoundingBox.html#rekognition-Type-BoundingBox-Left" TargetMode="External"/><Relationship Id="rId17" Type="http://schemas.openxmlformats.org/officeDocument/2006/relationships/hyperlink" Target="https://docs.aws.amazon.com/ja_jp/rekognition/latest/dg/API_Emotion.html#rekognition-Type-Emotion-Confidence" TargetMode="External"/><Relationship Id="rId25" Type="http://schemas.openxmlformats.org/officeDocument/2006/relationships/hyperlink" Target="https://docs.aws.amazon.com/ja_jp/rekognition/latest/dg/API_FaceDetail.html#rekognition-Type-FaceDetail-Gender" TargetMode="External"/><Relationship Id="rId33" Type="http://schemas.openxmlformats.org/officeDocument/2006/relationships/hyperlink" Target="https://docs.aws.amazon.com/ja_jp/rekognition/latest/dg/API_MouthOpen.html#rekognition-Type-MouthOpen-Confidence" TargetMode="External"/><Relationship Id="rId38" Type="http://schemas.openxmlformats.org/officeDocument/2006/relationships/hyperlink" Target="https://docs.aws.amazon.com/ja_jp/rekognition/latest/dg/API_FaceDetail.html#rekognition-Type-FaceDetail-Pose" TargetMode="External"/><Relationship Id="rId46" Type="http://schemas.openxmlformats.org/officeDocument/2006/relationships/hyperlink" Target="https://docs.aws.amazon.com/ja_jp/rekognition/latest/dg/API_Smile.html#rekognition-Type-Smile-Confidence" TargetMode="External"/><Relationship Id="rId20" Type="http://schemas.openxmlformats.org/officeDocument/2006/relationships/hyperlink" Target="https://docs.aws.amazon.com/ja_jp/rekognition/latest/dg/API_Eyeglasses.html#rekognition-Type-Eyeglasses-Confidence" TargetMode="External"/><Relationship Id="rId41" Type="http://schemas.openxmlformats.org/officeDocument/2006/relationships/hyperlink" Target="https://docs.aws.amazon.com/ja_jp/rekognition/latest/dg/API_Pose.html#rekognition-Type-Pose-Yaw" TargetMode="External"/><Relationship Id="rId1" Type="http://schemas.openxmlformats.org/officeDocument/2006/relationships/slideLayout" Target="../slideLayouts/slideLayout2.xml"/><Relationship Id="rId6" Type="http://schemas.openxmlformats.org/officeDocument/2006/relationships/hyperlink" Target="https://docs.aws.amazon.com/ja_jp/rekognition/latest/dg/API_AgeRange.html#rekognition-Type-AgeRange-Low"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3" Type="http://schemas.openxmlformats.org/officeDocument/2006/relationships/hyperlink" Target="https://docs.aws.amazon.com/ja_jp/rekognition/latest/dg/API_BoundingBox.html#rekognition-Type-BoundingBox-Top" TargetMode="External"/><Relationship Id="rId18" Type="http://schemas.openxmlformats.org/officeDocument/2006/relationships/hyperlink" Target="https://docs.aws.amazon.com/ja_jp/rekognition/latest/dg/API_Emotion.html#rekognition-Type-Emotion-Type" TargetMode="External"/><Relationship Id="rId26" Type="http://schemas.openxmlformats.org/officeDocument/2006/relationships/hyperlink" Target="https://docs.aws.amazon.com/ja_jp/rekognition/latest/dg/API_Gender.html#rekognition-Type-Gender-Confidence" TargetMode="External"/><Relationship Id="rId39" Type="http://schemas.openxmlformats.org/officeDocument/2006/relationships/hyperlink" Target="https://docs.aws.amazon.com/ja_jp/rekognition/latest/dg/API_Pose.html#rekognition-Type-Pose-Pitch" TargetMode="External"/><Relationship Id="rId21" Type="http://schemas.openxmlformats.org/officeDocument/2006/relationships/hyperlink" Target="https://docs.aws.amazon.com/ja_jp/rekognition/latest/dg/API_Eyeglasses.html#rekognition-Type-Eyeglasses-Value" TargetMode="External"/><Relationship Id="rId34" Type="http://schemas.openxmlformats.org/officeDocument/2006/relationships/hyperlink" Target="https://docs.aws.amazon.com/ja_jp/rekognition/latest/dg/API_MouthOpen.html#rekognition-Type-MouthOpen-Value" TargetMode="External"/><Relationship Id="rId42" Type="http://schemas.openxmlformats.org/officeDocument/2006/relationships/hyperlink" Target="https://docs.aws.amazon.com/ja_jp/rekognition/latest/dg/API_FaceDetail.html#rekognition-Type-FaceDetail-Quality" TargetMode="External"/><Relationship Id="rId47" Type="http://schemas.openxmlformats.org/officeDocument/2006/relationships/hyperlink" Target="https://docs.aws.amazon.com/ja_jp/rekognition/latest/dg/API_Smile.html#rekognition-Type-Smile-Value" TargetMode="External"/><Relationship Id="rId50" Type="http://schemas.openxmlformats.org/officeDocument/2006/relationships/hyperlink" Target="https://docs.aws.amazon.com/ja_jp/rekognition/latest/dg/API_Sunglasses.html#rekognition-Type-Sunglasses-Value" TargetMode="External"/><Relationship Id="rId7" Type="http://schemas.openxmlformats.org/officeDocument/2006/relationships/hyperlink" Target="https://docs.aws.amazon.com/ja_jp/rekognition/latest/dg/API_FaceDetail.html#rekognition-Type-FaceDetail-Beard" TargetMode="External"/><Relationship Id="rId2" Type="http://schemas.openxmlformats.org/officeDocument/2006/relationships/image" Target="../media/image2.jpeg"/><Relationship Id="rId16" Type="http://schemas.openxmlformats.org/officeDocument/2006/relationships/hyperlink" Target="https://docs.aws.amazon.com/ja_jp/rekognition/latest/dg/API_FaceDetail.html#rekognition-Type-FaceDetail-Emotions" TargetMode="External"/><Relationship Id="rId29" Type="http://schemas.openxmlformats.org/officeDocument/2006/relationships/hyperlink" Target="https://docs.aws.amazon.com/ja_jp/rekognition/latest/dg/API_Landmark.html#rekognition-Type-Landmark-Type" TargetMode="External"/><Relationship Id="rId11" Type="http://schemas.openxmlformats.org/officeDocument/2006/relationships/hyperlink" Target="https://docs.aws.amazon.com/ja_jp/rekognition/latest/dg/API_BoundingBox.html#rekognition-Type-BoundingBox-Height" TargetMode="External"/><Relationship Id="rId24" Type="http://schemas.openxmlformats.org/officeDocument/2006/relationships/hyperlink" Target="https://docs.aws.amazon.com/ja_jp/rekognition/latest/dg/API_EyeOpen.html#rekognition-Type-EyeOpen-Value" TargetMode="External"/><Relationship Id="rId32" Type="http://schemas.openxmlformats.org/officeDocument/2006/relationships/hyperlink" Target="https://docs.aws.amazon.com/ja_jp/rekognition/latest/dg/API_FaceDetail.html#rekognition-Type-FaceDetail-MouthOpen" TargetMode="External"/><Relationship Id="rId37" Type="http://schemas.openxmlformats.org/officeDocument/2006/relationships/hyperlink" Target="https://docs.aws.amazon.com/ja_jp/rekognition/latest/dg/API_Mustache.html#rekognition-Type-Mustache-Value" TargetMode="External"/><Relationship Id="rId40" Type="http://schemas.openxmlformats.org/officeDocument/2006/relationships/hyperlink" Target="https://docs.aws.amazon.com/ja_jp/rekognition/latest/dg/API_Pose.html#rekognition-Type-Pose-Roll" TargetMode="External"/><Relationship Id="rId45" Type="http://schemas.openxmlformats.org/officeDocument/2006/relationships/hyperlink" Target="https://docs.aws.amazon.com/ja_jp/rekognition/latest/dg/API_FaceDetail.html#rekognition-Type-FaceDetail-Smile" TargetMode="External"/><Relationship Id="rId5" Type="http://schemas.openxmlformats.org/officeDocument/2006/relationships/hyperlink" Target="https://docs.aws.amazon.com/ja_jp/rekognition/latest/dg/API_AgeRange.html#rekognition-Type-AgeRange-High" TargetMode="External"/><Relationship Id="rId15" Type="http://schemas.openxmlformats.org/officeDocument/2006/relationships/hyperlink" Target="https://docs.aws.amazon.com/ja_jp/rekognition/latest/dg/API_FaceDetail.html#rekognition-Type-FaceDetail-Confidence" TargetMode="External"/><Relationship Id="rId23" Type="http://schemas.openxmlformats.org/officeDocument/2006/relationships/hyperlink" Target="https://docs.aws.amazon.com/ja_jp/rekognition/latest/dg/API_EyeOpen.html#rekognition-Type-EyeOpen-Confidence" TargetMode="External"/><Relationship Id="rId28" Type="http://schemas.openxmlformats.org/officeDocument/2006/relationships/hyperlink" Target="https://docs.aws.amazon.com/ja_jp/rekognition/latest/dg/API_FaceDetail.html#rekognition-Type-FaceDetail-Landmarks" TargetMode="External"/><Relationship Id="rId36" Type="http://schemas.openxmlformats.org/officeDocument/2006/relationships/hyperlink" Target="https://docs.aws.amazon.com/ja_jp/rekognition/latest/dg/API_Mustache.html#rekognition-Type-Mustache-Confidence" TargetMode="External"/><Relationship Id="rId49" Type="http://schemas.openxmlformats.org/officeDocument/2006/relationships/hyperlink" Target="https://docs.aws.amazon.com/ja_jp/rekognition/latest/dg/API_Sunglasses.html#rekognition-Type-Sunglasses-Confidence" TargetMode="External"/><Relationship Id="rId10" Type="http://schemas.openxmlformats.org/officeDocument/2006/relationships/hyperlink" Target="https://docs.aws.amazon.com/ja_jp/rekognition/latest/dg/API_FaceDetail.html#rekognition-Type-FaceDetail-BoundingBox" TargetMode="External"/><Relationship Id="rId19" Type="http://schemas.openxmlformats.org/officeDocument/2006/relationships/hyperlink" Target="https://docs.aws.amazon.com/ja_jp/rekognition/latest/dg/API_FaceDetail.html#rekognition-Type-FaceDetail-Eyeglasses" TargetMode="External"/><Relationship Id="rId31" Type="http://schemas.openxmlformats.org/officeDocument/2006/relationships/hyperlink" Target="https://docs.aws.amazon.com/ja_jp/rekognition/latest/dg/API_Landmark.html#rekognition-Type-Landmark-Y" TargetMode="External"/><Relationship Id="rId44" Type="http://schemas.openxmlformats.org/officeDocument/2006/relationships/hyperlink" Target="https://docs.aws.amazon.com/ja_jp/rekognition/latest/dg/API_ImageQuality.html#rekognition-Type-ImageQuality-Sharpness" TargetMode="External"/><Relationship Id="rId4" Type="http://schemas.openxmlformats.org/officeDocument/2006/relationships/hyperlink" Target="https://docs.aws.amazon.com/ja_jp/rekognition/latest/dg/API_FaceDetail.html#rekognition-Type-FaceDetail-AgeRange" TargetMode="External"/><Relationship Id="rId9" Type="http://schemas.openxmlformats.org/officeDocument/2006/relationships/hyperlink" Target="https://docs.aws.amazon.com/ja_jp/rekognition/latest/dg/API_Beard.html#rekognition-Type-Beard-Value" TargetMode="External"/><Relationship Id="rId14" Type="http://schemas.openxmlformats.org/officeDocument/2006/relationships/hyperlink" Target="https://docs.aws.amazon.com/ja_jp/rekognition/latest/dg/API_BoundingBox.html#rekognition-Type-BoundingBox-Width" TargetMode="External"/><Relationship Id="rId22" Type="http://schemas.openxmlformats.org/officeDocument/2006/relationships/hyperlink" Target="https://docs.aws.amazon.com/ja_jp/rekognition/latest/dg/API_FaceDetail.html#rekognition-Type-FaceDetail-EyesOpen" TargetMode="External"/><Relationship Id="rId27" Type="http://schemas.openxmlformats.org/officeDocument/2006/relationships/hyperlink" Target="https://docs.aws.amazon.com/ja_jp/rekognition/latest/dg/API_Gender.html#rekognition-Type-Gender-Value" TargetMode="External"/><Relationship Id="rId30" Type="http://schemas.openxmlformats.org/officeDocument/2006/relationships/hyperlink" Target="https://docs.aws.amazon.com/ja_jp/rekognition/latest/dg/API_Landmark.html#rekognition-Type-Landmark-X" TargetMode="External"/><Relationship Id="rId35" Type="http://schemas.openxmlformats.org/officeDocument/2006/relationships/hyperlink" Target="https://docs.aws.amazon.com/ja_jp/rekognition/latest/dg/API_FaceDetail.html#rekognition-Type-FaceDetail-Mustache" TargetMode="External"/><Relationship Id="rId43" Type="http://schemas.openxmlformats.org/officeDocument/2006/relationships/hyperlink" Target="https://docs.aws.amazon.com/ja_jp/rekognition/latest/dg/API_ImageQuality.html#rekognition-Type-ImageQuality-Brightness" TargetMode="External"/><Relationship Id="rId48" Type="http://schemas.openxmlformats.org/officeDocument/2006/relationships/hyperlink" Target="https://docs.aws.amazon.com/ja_jp/rekognition/latest/dg/API_FaceDetail.html#rekognition-Type-FaceDetail-Sunglasses" TargetMode="External"/><Relationship Id="rId8" Type="http://schemas.openxmlformats.org/officeDocument/2006/relationships/hyperlink" Target="https://docs.aws.amazon.com/ja_jp/rekognition/latest/dg/API_Beard.html#rekognition-Type-Beard-Confidence" TargetMode="External"/><Relationship Id="rId51" Type="http://schemas.openxmlformats.org/officeDocument/2006/relationships/hyperlink" Target="https://docs.aws.amazon.com/ja_jp/rekognition/latest/dg/API_DetectFaces.html#rekognition-DetectFaces-response-OrientationCorrection" TargetMode="External"/><Relationship Id="rId3" Type="http://schemas.openxmlformats.org/officeDocument/2006/relationships/hyperlink" Target="https://docs.aws.amazon.com/ja_jp/rekognition/latest/dg/API_DetectFaces.html#rekognition-DetectFaces-response-FaceDetails" TargetMode="External"/><Relationship Id="rId12" Type="http://schemas.openxmlformats.org/officeDocument/2006/relationships/hyperlink" Target="https://docs.aws.amazon.com/ja_jp/rekognition/latest/dg/API_BoundingBox.html#rekognition-Type-BoundingBox-Left" TargetMode="External"/><Relationship Id="rId17" Type="http://schemas.openxmlformats.org/officeDocument/2006/relationships/hyperlink" Target="https://docs.aws.amazon.com/ja_jp/rekognition/latest/dg/API_Emotion.html#rekognition-Type-Emotion-Confidence" TargetMode="External"/><Relationship Id="rId25" Type="http://schemas.openxmlformats.org/officeDocument/2006/relationships/hyperlink" Target="https://docs.aws.amazon.com/ja_jp/rekognition/latest/dg/API_FaceDetail.html#rekognition-Type-FaceDetail-Gender" TargetMode="External"/><Relationship Id="rId33" Type="http://schemas.openxmlformats.org/officeDocument/2006/relationships/hyperlink" Target="https://docs.aws.amazon.com/ja_jp/rekognition/latest/dg/API_MouthOpen.html#rekognition-Type-MouthOpen-Confidence" TargetMode="External"/><Relationship Id="rId38" Type="http://schemas.openxmlformats.org/officeDocument/2006/relationships/hyperlink" Target="https://docs.aws.amazon.com/ja_jp/rekognition/latest/dg/API_FaceDetail.html#rekognition-Type-FaceDetail-Pose" TargetMode="External"/><Relationship Id="rId46" Type="http://schemas.openxmlformats.org/officeDocument/2006/relationships/hyperlink" Target="https://docs.aws.amazon.com/ja_jp/rekognition/latest/dg/API_Smile.html#rekognition-Type-Smile-Confidence" TargetMode="External"/><Relationship Id="rId20" Type="http://schemas.openxmlformats.org/officeDocument/2006/relationships/hyperlink" Target="https://docs.aws.amazon.com/ja_jp/rekognition/latest/dg/API_Eyeglasses.html#rekognition-Type-Eyeglasses-Confidence" TargetMode="External"/><Relationship Id="rId41" Type="http://schemas.openxmlformats.org/officeDocument/2006/relationships/hyperlink" Target="https://docs.aws.amazon.com/ja_jp/rekognition/latest/dg/API_Pose.html#rekognition-Type-Pose-Yaw" TargetMode="External"/><Relationship Id="rId1" Type="http://schemas.openxmlformats.org/officeDocument/2006/relationships/slideLayout" Target="../slideLayouts/slideLayout2.xml"/><Relationship Id="rId6" Type="http://schemas.openxmlformats.org/officeDocument/2006/relationships/hyperlink" Target="https://docs.aws.amazon.com/ja_jp/rekognition/latest/dg/API_AgeRange.html#rekognition-Type-AgeRange-Low"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dova-s.jp/" TargetMode="Externa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hyperlink" Target="http://offliberty.io/" TargetMode="External"/><Relationship Id="rId4" Type="http://schemas.openxmlformats.org/officeDocument/2006/relationships/hyperlink" Target="https://www.youtube.com/watch?v=G1rA0n9W96M" TargetMode="External"/></Relationships>
</file>

<file path=ppt/slides/_rels/slide3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テキスト が含まれている画像&#10;&#10;自動的に生成された説明">
            <a:extLst>
              <a:ext uri="{FF2B5EF4-FFF2-40B4-BE49-F238E27FC236}">
                <a16:creationId xmlns:a16="http://schemas.microsoft.com/office/drawing/2014/main" id="{23646F00-CAE1-42D1-943D-9A094ECA9CF7}"/>
              </a:ext>
            </a:extLst>
          </p:cNvPr>
          <p:cNvPicPr>
            <a:picLocks noChangeAspect="1"/>
          </p:cNvPicPr>
          <p:nvPr/>
        </p:nvPicPr>
        <p:blipFill rotWithShape="1">
          <a:blip r:embed="rId2">
            <a:extLst>
              <a:ext uri="{28A0092B-C50C-407E-A947-70E740481C1C}">
                <a14:useLocalDpi xmlns:a14="http://schemas.microsoft.com/office/drawing/2010/main" val="0"/>
              </a:ext>
            </a:extLst>
          </a:blip>
          <a:srcRect l="9207" r="10793"/>
          <a:stretch/>
        </p:blipFill>
        <p:spPr>
          <a:xfrm>
            <a:off x="20" y="10"/>
            <a:ext cx="12191980" cy="6857990"/>
          </a:xfrm>
          <a:prstGeom prst="rect">
            <a:avLst/>
          </a:prstGeom>
        </p:spPr>
      </p:pic>
    </p:spTree>
    <p:extLst>
      <p:ext uri="{BB962C8B-B14F-4D97-AF65-F5344CB8AC3E}">
        <p14:creationId xmlns:p14="http://schemas.microsoft.com/office/powerpoint/2010/main" val="35368980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2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導入事例</a:t>
            </a:r>
            <a:endParaRPr kumimoji="1" lang="ja-JP" altLang="en-US" dirty="0">
              <a:solidFill>
                <a:schemeClr val="bg1"/>
              </a:solidFill>
            </a:endParaRPr>
          </a:p>
        </p:txBody>
      </p:sp>
      <p:pic>
        <p:nvPicPr>
          <p:cNvPr id="5" name="図 4">
            <a:extLst>
              <a:ext uri="{FF2B5EF4-FFF2-40B4-BE49-F238E27FC236}">
                <a16:creationId xmlns:a16="http://schemas.microsoft.com/office/drawing/2014/main" id="{E0739D24-B557-45BF-95E8-AC3EF5FFF855}"/>
              </a:ext>
            </a:extLst>
          </p:cNvPr>
          <p:cNvPicPr>
            <a:picLocks noChangeAspect="1"/>
          </p:cNvPicPr>
          <p:nvPr/>
        </p:nvPicPr>
        <p:blipFill>
          <a:blip r:embed="rId3"/>
          <a:stretch>
            <a:fillRect/>
          </a:stretch>
        </p:blipFill>
        <p:spPr>
          <a:xfrm>
            <a:off x="984245" y="2055803"/>
            <a:ext cx="1409710" cy="1238259"/>
          </a:xfrm>
          <a:prstGeom prst="rect">
            <a:avLst/>
          </a:prstGeom>
        </p:spPr>
      </p:pic>
      <p:sp>
        <p:nvSpPr>
          <p:cNvPr id="7" name="正方形/長方形 6">
            <a:extLst>
              <a:ext uri="{FF2B5EF4-FFF2-40B4-BE49-F238E27FC236}">
                <a16:creationId xmlns:a16="http://schemas.microsoft.com/office/drawing/2014/main" id="{22AA8432-FAF0-484E-92D4-C1126A043508}"/>
              </a:ext>
            </a:extLst>
          </p:cNvPr>
          <p:cNvSpPr/>
          <p:nvPr/>
        </p:nvSpPr>
        <p:spPr>
          <a:xfrm>
            <a:off x="3092450" y="2251765"/>
            <a:ext cx="6096000" cy="923330"/>
          </a:xfrm>
          <a:prstGeom prst="rect">
            <a:avLst/>
          </a:prstGeom>
        </p:spPr>
        <p:txBody>
          <a:bodyPr>
            <a:spAutoFit/>
          </a:bodyPr>
          <a:lstStyle/>
          <a:p>
            <a:pPr algn="ctr"/>
            <a:r>
              <a:rPr lang="ja-JP" altLang="en-US" dirty="0">
                <a:solidFill>
                  <a:schemeClr val="bg1"/>
                </a:solidFill>
              </a:rPr>
              <a:t>過去にユーザーが購入した写真や、ユーザーがアップロードされた写真の膨大なコレクションの中から特定のユーザーのお子様の写真を検索する必要があります</a:t>
            </a:r>
          </a:p>
        </p:txBody>
      </p:sp>
      <p:pic>
        <p:nvPicPr>
          <p:cNvPr id="9" name="図 8">
            <a:extLst>
              <a:ext uri="{FF2B5EF4-FFF2-40B4-BE49-F238E27FC236}">
                <a16:creationId xmlns:a16="http://schemas.microsoft.com/office/drawing/2014/main" id="{DDCD5187-1F85-4D5E-B42B-8D8CACB50ECC}"/>
              </a:ext>
            </a:extLst>
          </p:cNvPr>
          <p:cNvPicPr>
            <a:picLocks noChangeAspect="1"/>
          </p:cNvPicPr>
          <p:nvPr/>
        </p:nvPicPr>
        <p:blipFill>
          <a:blip r:embed="rId4"/>
          <a:stretch>
            <a:fillRect/>
          </a:stretch>
        </p:blipFill>
        <p:spPr>
          <a:xfrm>
            <a:off x="984245" y="3659177"/>
            <a:ext cx="1433643" cy="1046173"/>
          </a:xfrm>
          <a:prstGeom prst="rect">
            <a:avLst/>
          </a:prstGeom>
        </p:spPr>
      </p:pic>
      <p:sp>
        <p:nvSpPr>
          <p:cNvPr id="11" name="正方形/長方形 10">
            <a:extLst>
              <a:ext uri="{FF2B5EF4-FFF2-40B4-BE49-F238E27FC236}">
                <a16:creationId xmlns:a16="http://schemas.microsoft.com/office/drawing/2014/main" id="{5E01E628-6E13-4F41-81AC-3BC4F25122F4}"/>
              </a:ext>
            </a:extLst>
          </p:cNvPr>
          <p:cNvSpPr/>
          <p:nvPr/>
        </p:nvSpPr>
        <p:spPr>
          <a:xfrm>
            <a:off x="3270250" y="3659177"/>
            <a:ext cx="6096000" cy="923330"/>
          </a:xfrm>
          <a:prstGeom prst="rect">
            <a:avLst/>
          </a:prstGeom>
        </p:spPr>
        <p:txBody>
          <a:bodyPr>
            <a:spAutoFit/>
          </a:bodyPr>
          <a:lstStyle/>
          <a:p>
            <a:r>
              <a:rPr lang="ja-JP" altLang="en-US" dirty="0">
                <a:solidFill>
                  <a:schemeClr val="bg1"/>
                </a:solidFill>
                <a:latin typeface="ヒラギノ角ゴ Pro W3"/>
              </a:rPr>
              <a:t>コンサートチケットの販売と支払いのサービスを提供</a:t>
            </a:r>
            <a:endParaRPr lang="en-US" altLang="ja-JP" dirty="0">
              <a:solidFill>
                <a:schemeClr val="bg1"/>
              </a:solidFill>
              <a:latin typeface="ヒラギノ角ゴ Pro W3"/>
            </a:endParaRPr>
          </a:p>
          <a:p>
            <a:r>
              <a:rPr lang="ja-JP" altLang="en-US" dirty="0">
                <a:solidFill>
                  <a:schemeClr val="bg1"/>
                </a:solidFill>
                <a:latin typeface="ヒラギノ角ゴ Pro W3"/>
              </a:rPr>
              <a:t>顔認識で本人確認を行う。</a:t>
            </a:r>
            <a:r>
              <a:rPr lang="en-US" altLang="ja-JP" dirty="0">
                <a:solidFill>
                  <a:schemeClr val="bg1"/>
                </a:solidFill>
                <a:latin typeface="ヒラギノ角ゴ Pro W3"/>
              </a:rPr>
              <a:t>"Face Ticket" </a:t>
            </a:r>
            <a:r>
              <a:rPr lang="ja-JP" altLang="en-US" dirty="0">
                <a:solidFill>
                  <a:schemeClr val="bg1"/>
                </a:solidFill>
                <a:latin typeface="ヒラギノ角ゴ Pro W3"/>
              </a:rPr>
              <a:t>サービスを開発しました。</a:t>
            </a:r>
            <a:endParaRPr lang="ja-JP" altLang="en-US" dirty="0">
              <a:solidFill>
                <a:schemeClr val="bg1"/>
              </a:solidFill>
            </a:endParaRPr>
          </a:p>
        </p:txBody>
      </p:sp>
      <p:pic>
        <p:nvPicPr>
          <p:cNvPr id="12" name="図 11">
            <a:extLst>
              <a:ext uri="{FF2B5EF4-FFF2-40B4-BE49-F238E27FC236}">
                <a16:creationId xmlns:a16="http://schemas.microsoft.com/office/drawing/2014/main" id="{30D3F9F6-FF98-451C-9A43-344C925E8A64}"/>
              </a:ext>
            </a:extLst>
          </p:cNvPr>
          <p:cNvPicPr>
            <a:picLocks noChangeAspect="1"/>
          </p:cNvPicPr>
          <p:nvPr/>
        </p:nvPicPr>
        <p:blipFill>
          <a:blip r:embed="rId5"/>
          <a:stretch>
            <a:fillRect/>
          </a:stretch>
        </p:blipFill>
        <p:spPr>
          <a:xfrm>
            <a:off x="984245" y="5311767"/>
            <a:ext cx="1433643" cy="982164"/>
          </a:xfrm>
          <a:prstGeom prst="rect">
            <a:avLst/>
          </a:prstGeom>
        </p:spPr>
      </p:pic>
      <p:sp>
        <p:nvSpPr>
          <p:cNvPr id="13" name="正方形/長方形 12">
            <a:extLst>
              <a:ext uri="{FF2B5EF4-FFF2-40B4-BE49-F238E27FC236}">
                <a16:creationId xmlns:a16="http://schemas.microsoft.com/office/drawing/2014/main" id="{F28AB31C-B612-4FB0-B585-9AF0D324BA1F}"/>
              </a:ext>
            </a:extLst>
          </p:cNvPr>
          <p:cNvSpPr/>
          <p:nvPr/>
        </p:nvSpPr>
        <p:spPr>
          <a:xfrm>
            <a:off x="3217963" y="5341184"/>
            <a:ext cx="6096000" cy="923330"/>
          </a:xfrm>
          <a:prstGeom prst="rect">
            <a:avLst/>
          </a:prstGeom>
        </p:spPr>
        <p:txBody>
          <a:bodyPr>
            <a:spAutoFit/>
          </a:bodyPr>
          <a:lstStyle/>
          <a:p>
            <a:r>
              <a:rPr lang="ja-JP" altLang="en-US" dirty="0">
                <a:solidFill>
                  <a:schemeClr val="bg1"/>
                </a:solidFill>
                <a:latin typeface="ヒラギノ角ゴ Pro W3"/>
              </a:rPr>
              <a:t>人的作業を伴わず、顔の位置や大きさ、人数、写真の構図を瞬時に解析し、オリジナル画像の内容を損なわずにトリミングやリサイズなどの加工が可能に</a:t>
            </a:r>
            <a:endParaRPr lang="ja-JP" altLang="en-US" dirty="0">
              <a:solidFill>
                <a:schemeClr val="bg1"/>
              </a:solidFill>
            </a:endParaRPr>
          </a:p>
        </p:txBody>
      </p:sp>
    </p:spTree>
    <p:extLst>
      <p:ext uri="{BB962C8B-B14F-4D97-AF65-F5344CB8AC3E}">
        <p14:creationId xmlns:p14="http://schemas.microsoft.com/office/powerpoint/2010/main" val="2994049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kumimoji="1" lang="en-US" altLang="ja-JP" sz="4800" b="1" dirty="0">
                <a:solidFill>
                  <a:schemeClr val="bg1"/>
                </a:solidFill>
              </a:rPr>
              <a:t>DEMO</a:t>
            </a:r>
            <a:endParaRPr kumimoji="1" lang="ja-JP" altLang="en-US" sz="4800" b="1" dirty="0">
              <a:solidFill>
                <a:schemeClr val="bg1"/>
              </a:solidFill>
            </a:endParaRPr>
          </a:p>
        </p:txBody>
      </p:sp>
    </p:spTree>
    <p:extLst>
      <p:ext uri="{BB962C8B-B14F-4D97-AF65-F5344CB8AC3E}">
        <p14:creationId xmlns:p14="http://schemas.microsoft.com/office/powerpoint/2010/main" val="25724240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5" name="タイトル 4">
            <a:extLst>
              <a:ext uri="{FF2B5EF4-FFF2-40B4-BE49-F238E27FC236}">
                <a16:creationId xmlns:a16="http://schemas.microsoft.com/office/drawing/2014/main" id="{1254C5C5-D579-4307-8BAE-3A1705F3736A}"/>
              </a:ext>
            </a:extLst>
          </p:cNvPr>
          <p:cNvSpPr>
            <a:spLocks noGrp="1"/>
          </p:cNvSpPr>
          <p:nvPr>
            <p:ph type="title"/>
          </p:nvPr>
        </p:nvSpPr>
        <p:spPr/>
        <p:txBody>
          <a:bodyPr/>
          <a:lstStyle/>
          <a:p>
            <a:endParaRPr lang="ja-JP" altLang="en-US"/>
          </a:p>
        </p:txBody>
      </p:sp>
      <p:pic>
        <p:nvPicPr>
          <p:cNvPr id="6" name="図 5">
            <a:extLst>
              <a:ext uri="{FF2B5EF4-FFF2-40B4-BE49-F238E27FC236}">
                <a16:creationId xmlns:a16="http://schemas.microsoft.com/office/drawing/2014/main" id="{BFB379AA-0214-4880-A6D5-2BA58A94D15C}"/>
              </a:ext>
            </a:extLst>
          </p:cNvPr>
          <p:cNvPicPr>
            <a:picLocks noChangeAspect="1"/>
          </p:cNvPicPr>
          <p:nvPr/>
        </p:nvPicPr>
        <p:blipFill>
          <a:blip r:embed="rId3"/>
          <a:stretch>
            <a:fillRect/>
          </a:stretch>
        </p:blipFill>
        <p:spPr>
          <a:xfrm>
            <a:off x="90433" y="466693"/>
            <a:ext cx="12011113" cy="5924593"/>
          </a:xfrm>
          <a:prstGeom prst="rect">
            <a:avLst/>
          </a:prstGeom>
        </p:spPr>
      </p:pic>
    </p:spTree>
    <p:extLst>
      <p:ext uri="{BB962C8B-B14F-4D97-AF65-F5344CB8AC3E}">
        <p14:creationId xmlns:p14="http://schemas.microsoft.com/office/powerpoint/2010/main" val="34340597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5" name="タイトル 4">
            <a:extLst>
              <a:ext uri="{FF2B5EF4-FFF2-40B4-BE49-F238E27FC236}">
                <a16:creationId xmlns:a16="http://schemas.microsoft.com/office/drawing/2014/main" id="{1254C5C5-D579-4307-8BAE-3A1705F3736A}"/>
              </a:ext>
            </a:extLst>
          </p:cNvPr>
          <p:cNvSpPr>
            <a:spLocks noGrp="1"/>
          </p:cNvSpPr>
          <p:nvPr>
            <p:ph type="title"/>
          </p:nvPr>
        </p:nvSpPr>
        <p:spPr/>
        <p:txBody>
          <a:bodyPr/>
          <a:lstStyle/>
          <a:p>
            <a:endParaRPr lang="ja-JP" altLang="en-US"/>
          </a:p>
        </p:txBody>
      </p:sp>
      <p:pic>
        <p:nvPicPr>
          <p:cNvPr id="2" name="図 1">
            <a:extLst>
              <a:ext uri="{FF2B5EF4-FFF2-40B4-BE49-F238E27FC236}">
                <a16:creationId xmlns:a16="http://schemas.microsoft.com/office/drawing/2014/main" id="{8F07976D-77AD-405C-8B69-E87E83E64320}"/>
              </a:ext>
            </a:extLst>
          </p:cNvPr>
          <p:cNvPicPr>
            <a:picLocks noChangeAspect="1"/>
          </p:cNvPicPr>
          <p:nvPr/>
        </p:nvPicPr>
        <p:blipFill>
          <a:blip r:embed="rId3"/>
          <a:stretch>
            <a:fillRect/>
          </a:stretch>
        </p:blipFill>
        <p:spPr>
          <a:xfrm>
            <a:off x="138069" y="609579"/>
            <a:ext cx="11915862" cy="5638841"/>
          </a:xfrm>
          <a:prstGeom prst="rect">
            <a:avLst/>
          </a:prstGeom>
        </p:spPr>
      </p:pic>
    </p:spTree>
    <p:extLst>
      <p:ext uri="{BB962C8B-B14F-4D97-AF65-F5344CB8AC3E}">
        <p14:creationId xmlns:p14="http://schemas.microsoft.com/office/powerpoint/2010/main" val="29665750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5" name="タイトル 4">
            <a:extLst>
              <a:ext uri="{FF2B5EF4-FFF2-40B4-BE49-F238E27FC236}">
                <a16:creationId xmlns:a16="http://schemas.microsoft.com/office/drawing/2014/main" id="{1254C5C5-D579-4307-8BAE-3A1705F3736A}"/>
              </a:ext>
            </a:extLst>
          </p:cNvPr>
          <p:cNvSpPr>
            <a:spLocks noGrp="1"/>
          </p:cNvSpPr>
          <p:nvPr>
            <p:ph type="title"/>
          </p:nvPr>
        </p:nvSpPr>
        <p:spPr/>
        <p:txBody>
          <a:bodyPr/>
          <a:lstStyle/>
          <a:p>
            <a:endParaRPr lang="ja-JP" altLang="en-US"/>
          </a:p>
        </p:txBody>
      </p:sp>
      <p:pic>
        <p:nvPicPr>
          <p:cNvPr id="4" name="図 3">
            <a:extLst>
              <a:ext uri="{FF2B5EF4-FFF2-40B4-BE49-F238E27FC236}">
                <a16:creationId xmlns:a16="http://schemas.microsoft.com/office/drawing/2014/main" id="{6F2473B8-6AD3-4EDD-BEAC-34BB28476055}"/>
              </a:ext>
            </a:extLst>
          </p:cNvPr>
          <p:cNvPicPr>
            <a:picLocks noChangeAspect="1"/>
          </p:cNvPicPr>
          <p:nvPr/>
        </p:nvPicPr>
        <p:blipFill>
          <a:blip r:embed="rId3"/>
          <a:stretch>
            <a:fillRect/>
          </a:stretch>
        </p:blipFill>
        <p:spPr>
          <a:xfrm>
            <a:off x="185694" y="638154"/>
            <a:ext cx="11820611" cy="5581691"/>
          </a:xfrm>
          <a:prstGeom prst="rect">
            <a:avLst/>
          </a:prstGeom>
        </p:spPr>
      </p:pic>
    </p:spTree>
    <p:extLst>
      <p:ext uri="{BB962C8B-B14F-4D97-AF65-F5344CB8AC3E}">
        <p14:creationId xmlns:p14="http://schemas.microsoft.com/office/powerpoint/2010/main" val="28592546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alpha val="64000"/>
          </a:schemeClr>
        </a:solidFill>
        <a:effectLst/>
      </p:bgPr>
    </p:bg>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kumimoji="1" lang="en-US" altLang="ja-JP" dirty="0">
                <a:solidFill>
                  <a:schemeClr val="bg1"/>
                </a:solidFill>
              </a:rPr>
              <a:t>DEMO</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a:bodyPr>
          <a:lstStyle/>
          <a:p>
            <a:pPr marL="0" indent="0">
              <a:buNone/>
            </a:pPr>
            <a:r>
              <a:rPr lang="ja-JP" altLang="en-US" dirty="0">
                <a:solidFill>
                  <a:schemeClr val="bg1"/>
                </a:solidFill>
              </a:rPr>
              <a:t>①</a:t>
            </a:r>
            <a:r>
              <a:rPr lang="en-US" altLang="ja-JP" dirty="0">
                <a:solidFill>
                  <a:schemeClr val="bg1"/>
                </a:solidFill>
              </a:rPr>
              <a:t>URL</a:t>
            </a:r>
            <a:r>
              <a:rPr lang="ja-JP" altLang="en-US" dirty="0">
                <a:solidFill>
                  <a:schemeClr val="bg1"/>
                </a:solidFill>
              </a:rPr>
              <a:t>押下：</a:t>
            </a:r>
            <a:r>
              <a:rPr lang="en-US" altLang="ja-JP" dirty="0">
                <a:solidFill>
                  <a:schemeClr val="bg1"/>
                </a:solidFill>
              </a:rPr>
              <a:t>https://108984281701.signin.aws.amazon.com/console</a:t>
            </a:r>
          </a:p>
          <a:p>
            <a:pPr marL="0" indent="0">
              <a:buNone/>
            </a:pPr>
            <a:r>
              <a:rPr lang="en-US" altLang="ja-JP" dirty="0">
                <a:solidFill>
                  <a:schemeClr val="bg1"/>
                </a:solidFill>
              </a:rPr>
              <a:t> </a:t>
            </a:r>
            <a:r>
              <a:rPr lang="ja-JP" altLang="en-US" dirty="0">
                <a:solidFill>
                  <a:schemeClr val="bg1"/>
                </a:solidFill>
              </a:rPr>
              <a:t>アカウント：</a:t>
            </a:r>
            <a:r>
              <a:rPr lang="en-US" altLang="ja-JP" dirty="0">
                <a:solidFill>
                  <a:schemeClr val="bg1"/>
                </a:solidFill>
              </a:rPr>
              <a:t>tech-user </a:t>
            </a:r>
            <a:r>
              <a:rPr lang="ja-JP" altLang="en-US" dirty="0">
                <a:solidFill>
                  <a:schemeClr val="bg1"/>
                </a:solidFill>
              </a:rPr>
              <a:t>パスワード：</a:t>
            </a:r>
            <a:r>
              <a:rPr lang="en-US" altLang="ja-JP" dirty="0">
                <a:solidFill>
                  <a:schemeClr val="bg1"/>
                </a:solidFill>
              </a:rPr>
              <a:t>tcmobile2019 </a:t>
            </a:r>
          </a:p>
          <a:p>
            <a:pPr marL="0" indent="0">
              <a:buNone/>
            </a:pPr>
            <a:endParaRPr lang="en-US" altLang="ja-JP" dirty="0">
              <a:solidFill>
                <a:schemeClr val="bg1"/>
              </a:solidFill>
            </a:endParaRPr>
          </a:p>
          <a:p>
            <a:pPr marL="0" indent="0">
              <a:buNone/>
            </a:pPr>
            <a:r>
              <a:rPr lang="en-US" altLang="ja-JP" dirty="0">
                <a:solidFill>
                  <a:schemeClr val="bg1"/>
                </a:solidFill>
              </a:rPr>
              <a:t>②Amazon </a:t>
            </a:r>
            <a:r>
              <a:rPr lang="en-US" altLang="ja-JP" dirty="0" err="1">
                <a:solidFill>
                  <a:schemeClr val="bg1"/>
                </a:solidFill>
              </a:rPr>
              <a:t>Rekognition</a:t>
            </a:r>
            <a:r>
              <a:rPr lang="ja-JP" altLang="en-US" dirty="0">
                <a:solidFill>
                  <a:schemeClr val="bg1"/>
                </a:solidFill>
              </a:rPr>
              <a:t>にアクセス</a:t>
            </a:r>
            <a:r>
              <a:rPr lang="en-US" altLang="ja-JP" dirty="0">
                <a:solidFill>
                  <a:schemeClr val="bg1"/>
                </a:solidFill>
              </a:rPr>
              <a:t>[</a:t>
            </a:r>
            <a:r>
              <a:rPr lang="ja-JP" altLang="en-US" dirty="0">
                <a:solidFill>
                  <a:schemeClr val="bg1"/>
                </a:solidFill>
              </a:rPr>
              <a:t>デモ</a:t>
            </a:r>
            <a:r>
              <a:rPr lang="en-US" altLang="ja-JP" dirty="0">
                <a:solidFill>
                  <a:schemeClr val="bg1"/>
                </a:solidFill>
              </a:rPr>
              <a:t>]</a:t>
            </a:r>
            <a:r>
              <a:rPr lang="ja-JP" altLang="en-US" dirty="0">
                <a:solidFill>
                  <a:schemeClr val="bg1"/>
                </a:solidFill>
              </a:rPr>
              <a:t>を試す </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③顔の分析とかしてみると、どれだけ笑顔かが％で表示されます</a:t>
            </a:r>
            <a:endParaRPr lang="en-US" altLang="ja-JP" dirty="0">
              <a:solidFill>
                <a:schemeClr val="bg1"/>
              </a:solidFill>
            </a:endParaRPr>
          </a:p>
        </p:txBody>
      </p:sp>
    </p:spTree>
    <p:extLst>
      <p:ext uri="{BB962C8B-B14F-4D97-AF65-F5344CB8AC3E}">
        <p14:creationId xmlns:p14="http://schemas.microsoft.com/office/powerpoint/2010/main" val="3269419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kumimoji="1" lang="ja-JP" altLang="en-US" sz="4800" b="1" dirty="0">
                <a:solidFill>
                  <a:schemeClr val="bg1"/>
                </a:solidFill>
              </a:rPr>
              <a:t>アプリの</a:t>
            </a:r>
            <a:r>
              <a:rPr kumimoji="1" lang="en-US" altLang="ja-JP" sz="4800" b="1" dirty="0">
                <a:solidFill>
                  <a:schemeClr val="bg1"/>
                </a:solidFill>
              </a:rPr>
              <a:t>DEMO</a:t>
            </a:r>
            <a:endParaRPr kumimoji="1" lang="ja-JP" altLang="en-US" sz="4800" b="1" dirty="0">
              <a:solidFill>
                <a:schemeClr val="bg1"/>
              </a:solidFill>
            </a:endParaRPr>
          </a:p>
        </p:txBody>
      </p:sp>
    </p:spTree>
    <p:extLst>
      <p:ext uri="{BB962C8B-B14F-4D97-AF65-F5344CB8AC3E}">
        <p14:creationId xmlns:p14="http://schemas.microsoft.com/office/powerpoint/2010/main" val="42579278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kumimoji="1" lang="en-US" altLang="ja-JP" dirty="0">
                <a:solidFill>
                  <a:schemeClr val="bg1"/>
                </a:solidFill>
              </a:rPr>
              <a:t>DEMO</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a:bodyPr>
          <a:lstStyle/>
          <a:p>
            <a:pPr marL="0" indent="0">
              <a:buNone/>
            </a:pPr>
            <a:r>
              <a:rPr lang="ja-JP" altLang="en-US" dirty="0">
                <a:solidFill>
                  <a:schemeClr val="bg1"/>
                </a:solidFill>
              </a:rPr>
              <a:t>・</a:t>
            </a:r>
            <a:r>
              <a:rPr lang="en-US" altLang="ja-JP" dirty="0" err="1">
                <a:solidFill>
                  <a:schemeClr val="bg1"/>
                </a:solidFill>
              </a:rPr>
              <a:t>VisualStudioCode</a:t>
            </a:r>
            <a:r>
              <a:rPr lang="ja-JP" altLang="en-US" dirty="0">
                <a:solidFill>
                  <a:schemeClr val="bg1"/>
                </a:solidFill>
              </a:rPr>
              <a:t>を立ち上げる</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・デスクトップ</a:t>
            </a:r>
            <a:r>
              <a:rPr lang="en-US" altLang="ja-JP" dirty="0" err="1">
                <a:solidFill>
                  <a:schemeClr val="bg1"/>
                </a:solidFill>
              </a:rPr>
              <a:t>DontLaughAWS</a:t>
            </a:r>
            <a:r>
              <a:rPr lang="en-US" altLang="ja-JP" dirty="0">
                <a:solidFill>
                  <a:schemeClr val="bg1"/>
                </a:solidFill>
              </a:rPr>
              <a:t>-master</a:t>
            </a:r>
            <a:r>
              <a:rPr lang="ja-JP" altLang="en-US" dirty="0">
                <a:solidFill>
                  <a:schemeClr val="bg1"/>
                </a:solidFill>
              </a:rPr>
              <a:t>を開く</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a:t>
            </a:r>
            <a:r>
              <a:rPr lang="en-US" altLang="ja-JP" dirty="0">
                <a:solidFill>
                  <a:schemeClr val="bg1"/>
                </a:solidFill>
              </a:rPr>
              <a:t>DontLaughTest.py</a:t>
            </a:r>
            <a:r>
              <a:rPr lang="ja-JP" altLang="en-US" dirty="0">
                <a:solidFill>
                  <a:schemeClr val="bg1"/>
                </a:solidFill>
              </a:rPr>
              <a:t>を選択</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・右クリック 「</a:t>
            </a:r>
            <a:r>
              <a:rPr lang="en-US" altLang="ja-JP" dirty="0">
                <a:solidFill>
                  <a:schemeClr val="bg1"/>
                </a:solidFill>
              </a:rPr>
              <a:t>Run Python File in Terminal</a:t>
            </a:r>
            <a:r>
              <a:rPr lang="ja-JP" altLang="en-US" dirty="0">
                <a:solidFill>
                  <a:schemeClr val="bg1"/>
                </a:solidFill>
              </a:rPr>
              <a:t>」を実行</a:t>
            </a:r>
            <a:endParaRPr lang="en-US" altLang="ja-JP" dirty="0">
              <a:solidFill>
                <a:schemeClr val="bg1"/>
              </a:solidFill>
            </a:endParaRPr>
          </a:p>
        </p:txBody>
      </p:sp>
    </p:spTree>
    <p:extLst>
      <p:ext uri="{BB962C8B-B14F-4D97-AF65-F5344CB8AC3E}">
        <p14:creationId xmlns:p14="http://schemas.microsoft.com/office/powerpoint/2010/main" val="13093176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lang="ja-JP" altLang="en-US" sz="4800" b="1" dirty="0">
                <a:solidFill>
                  <a:schemeClr val="bg1"/>
                </a:solidFill>
              </a:rPr>
              <a:t>ソースコード説明</a:t>
            </a:r>
            <a:endParaRPr kumimoji="1" lang="ja-JP" altLang="en-US" sz="4800" b="1" dirty="0">
              <a:solidFill>
                <a:schemeClr val="bg1"/>
              </a:solidFill>
            </a:endParaRPr>
          </a:p>
        </p:txBody>
      </p:sp>
    </p:spTree>
    <p:extLst>
      <p:ext uri="{BB962C8B-B14F-4D97-AF65-F5344CB8AC3E}">
        <p14:creationId xmlns:p14="http://schemas.microsoft.com/office/powerpoint/2010/main" val="23122698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ソースコードの説明 </a:t>
            </a:r>
            <a:r>
              <a:rPr lang="en-US" altLang="ja-JP" dirty="0">
                <a:solidFill>
                  <a:schemeClr val="bg1"/>
                </a:solidFill>
              </a:rPr>
              <a:t>DontLaughTest.py</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a:bodyPr>
          <a:lstStyle/>
          <a:p>
            <a:pPr marL="0" indent="0">
              <a:buNone/>
            </a:pPr>
            <a:r>
              <a:rPr lang="ja-JP" altLang="en-US" dirty="0">
                <a:solidFill>
                  <a:schemeClr val="bg1"/>
                </a:solidFill>
              </a:rPr>
              <a:t>パッケージ</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①画像読み込み </a:t>
            </a:r>
            <a:r>
              <a:rPr lang="en-US" altLang="ja-JP" dirty="0" err="1">
                <a:solidFill>
                  <a:schemeClr val="bg1"/>
                </a:solidFill>
              </a:rPr>
              <a:t>Opencv</a:t>
            </a:r>
            <a:r>
              <a:rPr lang="en-US" altLang="ja-JP" dirty="0">
                <a:solidFill>
                  <a:schemeClr val="bg1"/>
                </a:solidFill>
              </a:rPr>
              <a:t> –python </a:t>
            </a:r>
            <a:r>
              <a:rPr lang="ja-JP" altLang="en-US" dirty="0">
                <a:solidFill>
                  <a:schemeClr val="bg1"/>
                </a:solidFill>
              </a:rPr>
              <a:t>パッケージ</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②画像分析 </a:t>
            </a:r>
            <a:r>
              <a:rPr lang="en-US" altLang="ja-JP" dirty="0">
                <a:solidFill>
                  <a:schemeClr val="bg1"/>
                </a:solidFill>
              </a:rPr>
              <a:t>boto3</a:t>
            </a:r>
            <a:r>
              <a:rPr lang="ja-JP" altLang="en-US" dirty="0">
                <a:solidFill>
                  <a:schemeClr val="bg1"/>
                </a:solidFill>
              </a:rPr>
              <a:t>パッケージ</a:t>
            </a:r>
            <a:endParaRPr lang="en-US" altLang="ja-JP" dirty="0">
              <a:solidFill>
                <a:schemeClr val="bg1"/>
              </a:solidFill>
            </a:endParaRPr>
          </a:p>
          <a:p>
            <a:pPr marL="0" indent="0">
              <a:buNone/>
            </a:pPr>
            <a:endParaRPr lang="en-US" altLang="ja-JP" dirty="0">
              <a:solidFill>
                <a:schemeClr val="bg1"/>
              </a:solidFill>
            </a:endParaRPr>
          </a:p>
          <a:p>
            <a:pPr marL="0" indent="0">
              <a:buNone/>
            </a:pPr>
            <a:r>
              <a:rPr lang="ja-JP" altLang="en-US" dirty="0">
                <a:solidFill>
                  <a:schemeClr val="bg1"/>
                </a:solidFill>
              </a:rPr>
              <a:t>③出力 </a:t>
            </a:r>
            <a:r>
              <a:rPr lang="en-US" altLang="ja-JP" dirty="0" err="1">
                <a:solidFill>
                  <a:schemeClr val="bg1"/>
                </a:solidFill>
              </a:rPr>
              <a:t>pygame</a:t>
            </a:r>
            <a:r>
              <a:rPr lang="ja-JP" altLang="en-US" dirty="0">
                <a:solidFill>
                  <a:schemeClr val="bg1"/>
                </a:solidFill>
              </a:rPr>
              <a:t>パッケージ</a:t>
            </a:r>
            <a:endParaRPr lang="en-US" altLang="ja-JP" dirty="0">
              <a:solidFill>
                <a:schemeClr val="bg1"/>
              </a:solidFill>
            </a:endParaRPr>
          </a:p>
        </p:txBody>
      </p:sp>
    </p:spTree>
    <p:extLst>
      <p:ext uri="{BB962C8B-B14F-4D97-AF65-F5344CB8AC3E}">
        <p14:creationId xmlns:p14="http://schemas.microsoft.com/office/powerpoint/2010/main" val="1531147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今日のスケジュール</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fontScale="85000" lnSpcReduction="20000"/>
          </a:bodyPr>
          <a:lstStyle/>
          <a:p>
            <a:pPr marL="0" indent="0">
              <a:buNone/>
            </a:pPr>
            <a:r>
              <a:rPr lang="en-US" altLang="ja-JP" dirty="0">
                <a:solidFill>
                  <a:schemeClr val="bg1"/>
                </a:solidFill>
              </a:rPr>
              <a:t>19:00~19:05	</a:t>
            </a:r>
            <a:r>
              <a:rPr lang="ja-JP" altLang="en-US" dirty="0">
                <a:solidFill>
                  <a:schemeClr val="bg1"/>
                </a:solidFill>
              </a:rPr>
              <a:t>挨拶</a:t>
            </a:r>
            <a:endParaRPr lang="en-US" altLang="ja-JP" dirty="0">
              <a:solidFill>
                <a:schemeClr val="bg1"/>
              </a:solidFill>
            </a:endParaRPr>
          </a:p>
          <a:p>
            <a:pPr marL="0" indent="0">
              <a:buNone/>
            </a:pPr>
            <a:r>
              <a:rPr lang="en-US" altLang="ja-JP" dirty="0">
                <a:solidFill>
                  <a:schemeClr val="bg1"/>
                </a:solidFill>
              </a:rPr>
              <a:t>19:05~19:15	</a:t>
            </a:r>
            <a:r>
              <a:rPr lang="ja-JP" altLang="en-US" dirty="0">
                <a:solidFill>
                  <a:schemeClr val="bg1"/>
                </a:solidFill>
              </a:rPr>
              <a:t>グループごとに自己紹介タイム</a:t>
            </a:r>
            <a:endParaRPr lang="en-US" altLang="ja-JP" dirty="0">
              <a:solidFill>
                <a:schemeClr val="bg1"/>
              </a:solidFill>
            </a:endParaRPr>
          </a:p>
          <a:p>
            <a:pPr marL="0" indent="0">
              <a:buNone/>
            </a:pPr>
            <a:r>
              <a:rPr lang="en-US" altLang="ja-JP" dirty="0">
                <a:solidFill>
                  <a:schemeClr val="bg1"/>
                </a:solidFill>
              </a:rPr>
              <a:t>19:15~21:05	</a:t>
            </a:r>
            <a:r>
              <a:rPr lang="ja-JP" altLang="en-US" dirty="0">
                <a:solidFill>
                  <a:schemeClr val="bg1"/>
                </a:solidFill>
              </a:rPr>
              <a:t>絶対に笑ってはいけない</a:t>
            </a:r>
            <a:r>
              <a:rPr lang="en-US" altLang="ja-JP" dirty="0">
                <a:solidFill>
                  <a:schemeClr val="bg1"/>
                </a:solidFill>
              </a:rPr>
              <a:t>AWS</a:t>
            </a:r>
            <a:r>
              <a:rPr lang="ja-JP" altLang="en-US" dirty="0">
                <a:solidFill>
                  <a:schemeClr val="bg1"/>
                </a:solidFill>
              </a:rPr>
              <a:t>勉強会</a:t>
            </a:r>
            <a:endParaRPr lang="en-US" altLang="ja-JP" dirty="0">
              <a:solidFill>
                <a:schemeClr val="bg1"/>
              </a:solidFill>
            </a:endParaRPr>
          </a:p>
          <a:p>
            <a:pPr marL="0" indent="0">
              <a:buNone/>
            </a:pPr>
            <a:r>
              <a:rPr lang="en-US" altLang="ja-JP" dirty="0">
                <a:solidFill>
                  <a:schemeClr val="bg1"/>
                </a:solidFill>
              </a:rPr>
              <a:t>		</a:t>
            </a:r>
            <a:r>
              <a:rPr lang="ja-JP" altLang="en-US" dirty="0">
                <a:solidFill>
                  <a:schemeClr val="bg1"/>
                </a:solidFill>
              </a:rPr>
              <a:t>・勉強会</a:t>
            </a:r>
            <a:endParaRPr lang="en-US" altLang="ja-JP" dirty="0">
              <a:solidFill>
                <a:schemeClr val="bg1"/>
              </a:solidFill>
            </a:endParaRPr>
          </a:p>
          <a:p>
            <a:pPr marL="0" indent="0">
              <a:buNone/>
            </a:pPr>
            <a:r>
              <a:rPr lang="en-US" altLang="ja-JP" dirty="0">
                <a:solidFill>
                  <a:schemeClr val="bg1"/>
                </a:solidFill>
              </a:rPr>
              <a:t>		</a:t>
            </a:r>
            <a:r>
              <a:rPr lang="ja-JP" altLang="en-US" dirty="0">
                <a:solidFill>
                  <a:schemeClr val="bg1"/>
                </a:solidFill>
              </a:rPr>
              <a:t>・オリジナルアプリ作成</a:t>
            </a:r>
            <a:endParaRPr lang="en-US" altLang="ja-JP" dirty="0">
              <a:solidFill>
                <a:schemeClr val="bg1"/>
              </a:solidFill>
            </a:endParaRPr>
          </a:p>
          <a:p>
            <a:pPr marL="0" indent="0">
              <a:buNone/>
            </a:pPr>
            <a:r>
              <a:rPr lang="en-US" altLang="ja-JP" dirty="0">
                <a:solidFill>
                  <a:schemeClr val="bg1"/>
                </a:solidFill>
              </a:rPr>
              <a:t>		</a:t>
            </a:r>
            <a:r>
              <a:rPr lang="ja-JP" altLang="en-US" dirty="0">
                <a:solidFill>
                  <a:schemeClr val="bg1"/>
                </a:solidFill>
              </a:rPr>
              <a:t>・グループ内発表</a:t>
            </a:r>
            <a:endParaRPr lang="en-US" altLang="ja-JP" dirty="0">
              <a:solidFill>
                <a:schemeClr val="bg1"/>
              </a:solidFill>
            </a:endParaRPr>
          </a:p>
          <a:p>
            <a:pPr marL="0" indent="0">
              <a:buNone/>
            </a:pPr>
            <a:r>
              <a:rPr lang="en-US" altLang="ja-JP" dirty="0">
                <a:solidFill>
                  <a:schemeClr val="bg1"/>
                </a:solidFill>
              </a:rPr>
              <a:t>		</a:t>
            </a:r>
            <a:r>
              <a:rPr lang="ja-JP" altLang="en-US" dirty="0">
                <a:solidFill>
                  <a:schemeClr val="bg1"/>
                </a:solidFill>
              </a:rPr>
              <a:t>・グループ代表者発表</a:t>
            </a:r>
            <a:endParaRPr lang="en-US" altLang="ja-JP" dirty="0">
              <a:solidFill>
                <a:schemeClr val="bg1"/>
              </a:solidFill>
            </a:endParaRPr>
          </a:p>
          <a:p>
            <a:pPr marL="0" indent="0">
              <a:buNone/>
            </a:pPr>
            <a:endParaRPr lang="en-US" altLang="ja-JP" dirty="0">
              <a:solidFill>
                <a:schemeClr val="bg1"/>
              </a:solidFill>
            </a:endParaRPr>
          </a:p>
          <a:p>
            <a:pPr marL="0" indent="0">
              <a:buNone/>
            </a:pPr>
            <a:r>
              <a:rPr lang="en-US" altLang="ja-JP" dirty="0">
                <a:solidFill>
                  <a:schemeClr val="bg1"/>
                </a:solidFill>
              </a:rPr>
              <a:t>21:05~21:20	</a:t>
            </a:r>
            <a:r>
              <a:rPr lang="ja-JP" altLang="en-US" dirty="0">
                <a:solidFill>
                  <a:schemeClr val="bg1"/>
                </a:solidFill>
              </a:rPr>
              <a:t>テクノモバイル会社説明</a:t>
            </a:r>
            <a:endParaRPr lang="en-US" altLang="ja-JP" dirty="0">
              <a:solidFill>
                <a:schemeClr val="bg1"/>
              </a:solidFill>
            </a:endParaRPr>
          </a:p>
          <a:p>
            <a:pPr marL="0" indent="0">
              <a:buNone/>
            </a:pPr>
            <a:r>
              <a:rPr lang="en-US" altLang="ja-JP" dirty="0">
                <a:solidFill>
                  <a:schemeClr val="bg1"/>
                </a:solidFill>
              </a:rPr>
              <a:t>21:20~21:30	</a:t>
            </a:r>
            <a:r>
              <a:rPr lang="ja-JP" altLang="en-US" dirty="0">
                <a:solidFill>
                  <a:schemeClr val="bg1"/>
                </a:solidFill>
              </a:rPr>
              <a:t>アンケート記入</a:t>
            </a:r>
            <a:endParaRPr lang="en-US" altLang="ja-JP" dirty="0">
              <a:solidFill>
                <a:schemeClr val="bg1"/>
              </a:solidFill>
            </a:endParaRPr>
          </a:p>
          <a:p>
            <a:pPr marL="0" indent="0">
              <a:buNone/>
            </a:pPr>
            <a:r>
              <a:rPr lang="en-US" altLang="ja-JP" dirty="0">
                <a:solidFill>
                  <a:schemeClr val="bg1"/>
                </a:solidFill>
              </a:rPr>
              <a:t>21:30~10:20	</a:t>
            </a:r>
            <a:r>
              <a:rPr lang="ja-JP" altLang="en-US" dirty="0">
                <a:solidFill>
                  <a:schemeClr val="bg1"/>
                </a:solidFill>
              </a:rPr>
              <a:t>懇親会</a:t>
            </a:r>
            <a:endParaRPr lang="en-US" altLang="ja-JP" dirty="0">
              <a:solidFill>
                <a:schemeClr val="bg1"/>
              </a:solidFill>
            </a:endParaRPr>
          </a:p>
          <a:p>
            <a:pPr marL="0" indent="0">
              <a:buNone/>
            </a:pPr>
            <a:endParaRPr lang="en-US" altLang="ja-JP" dirty="0">
              <a:solidFill>
                <a:schemeClr val="bg1"/>
              </a:solidFill>
            </a:endParaRPr>
          </a:p>
          <a:p>
            <a:pPr marL="0" indent="0">
              <a:buNone/>
            </a:pPr>
            <a:endParaRPr lang="en-US" altLang="ja-JP" dirty="0">
              <a:solidFill>
                <a:schemeClr val="bg1"/>
              </a:solidFill>
            </a:endParaRPr>
          </a:p>
          <a:p>
            <a:pPr marL="0" indent="0">
              <a:buNone/>
            </a:pPr>
            <a:endParaRPr lang="en-US" altLang="ja-JP" dirty="0">
              <a:solidFill>
                <a:schemeClr val="bg1"/>
              </a:solidFill>
            </a:endParaRPr>
          </a:p>
          <a:p>
            <a:pPr marL="0" indent="0">
              <a:buNone/>
            </a:pPr>
            <a:endParaRPr lang="en-US" altLang="ja-JP" dirty="0">
              <a:solidFill>
                <a:schemeClr val="bg1"/>
              </a:solidFill>
            </a:endParaRPr>
          </a:p>
          <a:p>
            <a:pPr marL="0" indent="0">
              <a:buNone/>
            </a:pPr>
            <a:endParaRPr lang="en-US" altLang="ja-JP" dirty="0">
              <a:solidFill>
                <a:schemeClr val="bg1"/>
              </a:solidFill>
            </a:endParaRPr>
          </a:p>
          <a:p>
            <a:pPr marL="0" indent="0">
              <a:buNone/>
            </a:pPr>
            <a:endParaRPr lang="en-US" altLang="ja-JP" dirty="0">
              <a:solidFill>
                <a:schemeClr val="bg1"/>
              </a:solidFill>
            </a:endParaRPr>
          </a:p>
        </p:txBody>
      </p:sp>
    </p:spTree>
    <p:extLst>
      <p:ext uri="{BB962C8B-B14F-4D97-AF65-F5344CB8AC3E}">
        <p14:creationId xmlns:p14="http://schemas.microsoft.com/office/powerpoint/2010/main" val="29693307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kumimoji="1" lang="ja-JP" altLang="en-US" dirty="0">
                <a:solidFill>
                  <a:schemeClr val="bg1"/>
                </a:solidFill>
              </a:rPr>
              <a:t>①画像読み込み</a:t>
            </a: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a:bodyPr>
          <a:lstStyle/>
          <a:p>
            <a:pPr marL="0" indent="0">
              <a:buNone/>
            </a:pPr>
            <a:r>
              <a:rPr lang="en-US" altLang="ja-JP" dirty="0">
                <a:solidFill>
                  <a:schemeClr val="bg1"/>
                </a:solidFill>
              </a:rPr>
              <a:t># </a:t>
            </a:r>
            <a:r>
              <a:rPr lang="ja-JP" altLang="en-US" dirty="0">
                <a:solidFill>
                  <a:schemeClr val="bg1"/>
                </a:solidFill>
              </a:rPr>
              <a:t>カメラの設定</a:t>
            </a:r>
          </a:p>
          <a:p>
            <a:pPr marL="0" indent="0">
              <a:buNone/>
            </a:pPr>
            <a:r>
              <a:rPr lang="en-US" altLang="ja-JP" dirty="0">
                <a:solidFill>
                  <a:schemeClr val="bg1"/>
                </a:solidFill>
              </a:rPr>
              <a:t>CAMERA_ID = 0  # </a:t>
            </a:r>
            <a:r>
              <a:rPr lang="ja-JP" altLang="en-US" dirty="0">
                <a:solidFill>
                  <a:schemeClr val="bg1"/>
                </a:solidFill>
              </a:rPr>
              <a:t>端末のカメラの</a:t>
            </a:r>
            <a:r>
              <a:rPr lang="en-US" altLang="ja-JP" dirty="0">
                <a:solidFill>
                  <a:schemeClr val="bg1"/>
                </a:solidFill>
              </a:rPr>
              <a:t>ID(</a:t>
            </a:r>
            <a:r>
              <a:rPr lang="ja-JP" altLang="en-US" dirty="0">
                <a:solidFill>
                  <a:schemeClr val="bg1"/>
                </a:solidFill>
              </a:rPr>
              <a:t>デオフォルトは</a:t>
            </a:r>
            <a:r>
              <a:rPr lang="en-US" altLang="ja-JP" dirty="0">
                <a:solidFill>
                  <a:schemeClr val="bg1"/>
                </a:solidFill>
              </a:rPr>
              <a:t>0)</a:t>
            </a:r>
          </a:p>
          <a:p>
            <a:pPr marL="0" indent="0">
              <a:buNone/>
            </a:pPr>
            <a:r>
              <a:rPr lang="en-US" altLang="ja-JP" dirty="0">
                <a:solidFill>
                  <a:schemeClr val="bg1"/>
                </a:solidFill>
              </a:rPr>
              <a:t>cap = cv2.VideoCapture(CAMERA_ID)</a:t>
            </a:r>
          </a:p>
          <a:p>
            <a:pPr marL="0" indent="0">
              <a:buNone/>
            </a:pPr>
            <a:endParaRPr lang="en-US" altLang="ja-JP" dirty="0">
              <a:solidFill>
                <a:schemeClr val="bg1"/>
              </a:solidFill>
            </a:endParaRPr>
          </a:p>
          <a:p>
            <a:pPr marL="0" indent="0">
              <a:buNone/>
            </a:pPr>
            <a:endParaRPr lang="en-US" altLang="ja-JP" dirty="0">
              <a:solidFill>
                <a:schemeClr val="bg1"/>
              </a:solidFill>
            </a:endParaRPr>
          </a:p>
        </p:txBody>
      </p:sp>
    </p:spTree>
    <p:extLst>
      <p:ext uri="{BB962C8B-B14F-4D97-AF65-F5344CB8AC3E}">
        <p14:creationId xmlns:p14="http://schemas.microsoft.com/office/powerpoint/2010/main" val="22693775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6370" y="634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②画像分析 </a:t>
            </a:r>
            <a:r>
              <a:rPr lang="en-US" altLang="ja-JP" dirty="0">
                <a:solidFill>
                  <a:schemeClr val="bg1"/>
                </a:solidFill>
              </a:rPr>
              <a:t>–</a:t>
            </a:r>
            <a:r>
              <a:rPr lang="ja-JP" altLang="en-US" dirty="0">
                <a:solidFill>
                  <a:schemeClr val="bg1"/>
                </a:solidFill>
              </a:rPr>
              <a:t>設定</a:t>
            </a:r>
            <a:r>
              <a:rPr lang="en-US" altLang="ja-JP" dirty="0">
                <a:solidFill>
                  <a:schemeClr val="bg1"/>
                </a:solidFill>
              </a:rPr>
              <a:t>-</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fontScale="92500" lnSpcReduction="20000"/>
          </a:bodyPr>
          <a:lstStyle/>
          <a:p>
            <a:pPr marL="0" indent="0">
              <a:buNone/>
            </a:pPr>
            <a:r>
              <a:rPr lang="en-US" altLang="ja-JP" sz="2400" dirty="0">
                <a:solidFill>
                  <a:schemeClr val="bg1"/>
                </a:solidFill>
              </a:rPr>
              <a:t># AWS </a:t>
            </a:r>
            <a:r>
              <a:rPr lang="en-US" altLang="ja-JP" sz="2400" dirty="0" err="1">
                <a:solidFill>
                  <a:schemeClr val="bg1"/>
                </a:solidFill>
              </a:rPr>
              <a:t>rekogintionAPI</a:t>
            </a:r>
            <a:r>
              <a:rPr lang="ja-JP" altLang="en-US" sz="2400" dirty="0">
                <a:solidFill>
                  <a:schemeClr val="bg1"/>
                </a:solidFill>
              </a:rPr>
              <a:t>の設定</a:t>
            </a:r>
          </a:p>
          <a:p>
            <a:pPr marL="0" indent="0">
              <a:buNone/>
            </a:pPr>
            <a:r>
              <a:rPr lang="en-US" altLang="ja-JP" sz="2400" dirty="0" err="1">
                <a:solidFill>
                  <a:schemeClr val="bg1"/>
                </a:solidFill>
              </a:rPr>
              <a:t>rekognition</a:t>
            </a:r>
            <a:r>
              <a:rPr lang="en-US" altLang="ja-JP" sz="2400" dirty="0">
                <a:solidFill>
                  <a:schemeClr val="bg1"/>
                </a:solidFill>
              </a:rPr>
              <a:t> = boto3.client('</a:t>
            </a:r>
            <a:r>
              <a:rPr lang="en-US" altLang="ja-JP" sz="2400" dirty="0" err="1">
                <a:solidFill>
                  <a:schemeClr val="bg1"/>
                </a:solidFill>
              </a:rPr>
              <a:t>rekognition</a:t>
            </a:r>
            <a:r>
              <a:rPr lang="en-US" altLang="ja-JP" sz="2400" dirty="0">
                <a:solidFill>
                  <a:schemeClr val="bg1"/>
                </a:solidFill>
              </a:rPr>
              <a:t>',</a:t>
            </a:r>
          </a:p>
          <a:p>
            <a:pPr marL="0" indent="0">
              <a:buNone/>
            </a:pPr>
            <a:r>
              <a:rPr lang="en-US" altLang="ja-JP" sz="2400" dirty="0" err="1">
                <a:solidFill>
                  <a:schemeClr val="bg1"/>
                </a:solidFill>
              </a:rPr>
              <a:t>aws_access_key_id</a:t>
            </a:r>
            <a:r>
              <a:rPr lang="en-US" altLang="ja-JP" sz="2400" dirty="0">
                <a:solidFill>
                  <a:schemeClr val="bg1"/>
                </a:solidFill>
              </a:rPr>
              <a:t>=‘AMI</a:t>
            </a:r>
            <a:r>
              <a:rPr lang="ja-JP" altLang="en-US" sz="2400" dirty="0">
                <a:solidFill>
                  <a:schemeClr val="bg1"/>
                </a:solidFill>
              </a:rPr>
              <a:t>ユーザ発行のアクセスキー</a:t>
            </a:r>
            <a:r>
              <a:rPr lang="en-US" altLang="ja-JP" sz="2400" dirty="0">
                <a:solidFill>
                  <a:schemeClr val="bg1"/>
                </a:solidFill>
              </a:rPr>
              <a:t>',</a:t>
            </a:r>
          </a:p>
          <a:p>
            <a:pPr marL="0" indent="0">
              <a:buNone/>
            </a:pPr>
            <a:r>
              <a:rPr lang="en-US" altLang="ja-JP" sz="2400" dirty="0" err="1">
                <a:solidFill>
                  <a:schemeClr val="bg1"/>
                </a:solidFill>
              </a:rPr>
              <a:t>aws_secret_access_key</a:t>
            </a:r>
            <a:r>
              <a:rPr lang="en-US" altLang="ja-JP" sz="2400" dirty="0">
                <a:solidFill>
                  <a:schemeClr val="bg1"/>
                </a:solidFill>
              </a:rPr>
              <a:t>=‘ AMI</a:t>
            </a:r>
            <a:r>
              <a:rPr lang="ja-JP" altLang="en-US" sz="2400" dirty="0">
                <a:solidFill>
                  <a:schemeClr val="bg1"/>
                </a:solidFill>
              </a:rPr>
              <a:t>ユーザ発行のシークレットアクセスキー</a:t>
            </a:r>
            <a:r>
              <a:rPr lang="en-US" altLang="ja-JP" sz="2400" dirty="0">
                <a:solidFill>
                  <a:schemeClr val="bg1"/>
                </a:solidFill>
              </a:rPr>
              <a:t>',</a:t>
            </a:r>
          </a:p>
          <a:p>
            <a:pPr marL="0" indent="0">
              <a:buNone/>
            </a:pPr>
            <a:r>
              <a:rPr lang="en-US" altLang="ja-JP" sz="2400" dirty="0" err="1">
                <a:solidFill>
                  <a:schemeClr val="bg1"/>
                </a:solidFill>
              </a:rPr>
              <a:t>region_name</a:t>
            </a:r>
            <a:r>
              <a:rPr lang="en-US" altLang="ja-JP" sz="2400" dirty="0">
                <a:solidFill>
                  <a:schemeClr val="bg1"/>
                </a:solidFill>
              </a:rPr>
              <a:t>='ap-northeast-1',</a:t>
            </a:r>
          </a:p>
          <a:p>
            <a:pPr marL="0" indent="0">
              <a:buNone/>
            </a:pPr>
            <a:r>
              <a:rPr lang="en-US" altLang="ja-JP" sz="2400" dirty="0">
                <a:solidFill>
                  <a:schemeClr val="bg1"/>
                </a:solidFill>
              </a:rPr>
              <a:t>)</a:t>
            </a:r>
          </a:p>
          <a:p>
            <a:pPr marL="0" indent="0">
              <a:buNone/>
            </a:pPr>
            <a:endParaRPr lang="en-US" altLang="ja-JP" sz="2400" dirty="0">
              <a:solidFill>
                <a:schemeClr val="bg1"/>
              </a:solidFill>
            </a:endParaRPr>
          </a:p>
          <a:p>
            <a:pPr marL="0" indent="0">
              <a:buNone/>
            </a:pPr>
            <a:r>
              <a:rPr lang="en-US" altLang="ja-JP" sz="2400" dirty="0">
                <a:solidFill>
                  <a:schemeClr val="bg1"/>
                </a:solidFill>
              </a:rPr>
              <a:t># </a:t>
            </a:r>
            <a:r>
              <a:rPr lang="ja-JP" altLang="en-US" sz="2400" dirty="0">
                <a:solidFill>
                  <a:schemeClr val="bg1"/>
                </a:solidFill>
              </a:rPr>
              <a:t>顔の枠線の設定</a:t>
            </a:r>
          </a:p>
          <a:p>
            <a:pPr marL="0" indent="0">
              <a:buNone/>
            </a:pPr>
            <a:r>
              <a:rPr lang="en-US" altLang="ja-JP" sz="2400" dirty="0" err="1">
                <a:solidFill>
                  <a:schemeClr val="bg1"/>
                </a:solidFill>
              </a:rPr>
              <a:t>scale_factor</a:t>
            </a:r>
            <a:r>
              <a:rPr lang="en-US" altLang="ja-JP" sz="2400" dirty="0">
                <a:solidFill>
                  <a:schemeClr val="bg1"/>
                </a:solidFill>
              </a:rPr>
              <a:t>: float = .15  # </a:t>
            </a:r>
            <a:r>
              <a:rPr lang="ja-JP" altLang="en-US" sz="2400" dirty="0">
                <a:solidFill>
                  <a:schemeClr val="bg1"/>
                </a:solidFill>
              </a:rPr>
              <a:t>スケールの設定</a:t>
            </a:r>
          </a:p>
          <a:p>
            <a:pPr marL="0" indent="0">
              <a:buNone/>
            </a:pPr>
            <a:r>
              <a:rPr lang="en-US" altLang="ja-JP" sz="2400" dirty="0">
                <a:solidFill>
                  <a:schemeClr val="bg1"/>
                </a:solidFill>
              </a:rPr>
              <a:t>green = (0, 255, 0)  # </a:t>
            </a:r>
            <a:r>
              <a:rPr lang="ja-JP" altLang="en-US" sz="2400" dirty="0">
                <a:solidFill>
                  <a:schemeClr val="bg1"/>
                </a:solidFill>
              </a:rPr>
              <a:t>枠線の色</a:t>
            </a:r>
          </a:p>
          <a:p>
            <a:pPr marL="0" indent="0">
              <a:buNone/>
            </a:pPr>
            <a:r>
              <a:rPr lang="en-US" altLang="ja-JP" sz="2400" dirty="0">
                <a:solidFill>
                  <a:schemeClr val="bg1"/>
                </a:solidFill>
              </a:rPr>
              <a:t>red = (0, 0, 255)  # </a:t>
            </a:r>
            <a:r>
              <a:rPr lang="ja-JP" altLang="en-US" sz="2400" dirty="0">
                <a:solidFill>
                  <a:schemeClr val="bg1"/>
                </a:solidFill>
              </a:rPr>
              <a:t>枠線の色</a:t>
            </a:r>
          </a:p>
          <a:p>
            <a:pPr marL="0" indent="0">
              <a:buNone/>
            </a:pPr>
            <a:r>
              <a:rPr lang="en-US" altLang="ja-JP" sz="2400" dirty="0" err="1">
                <a:solidFill>
                  <a:schemeClr val="bg1"/>
                </a:solidFill>
              </a:rPr>
              <a:t>frame_thickness</a:t>
            </a:r>
            <a:r>
              <a:rPr lang="en-US" altLang="ja-JP" sz="2400" dirty="0">
                <a:solidFill>
                  <a:schemeClr val="bg1"/>
                </a:solidFill>
              </a:rPr>
              <a:t> = 2  # </a:t>
            </a:r>
            <a:r>
              <a:rPr lang="ja-JP" altLang="en-US" sz="2400" dirty="0">
                <a:solidFill>
                  <a:schemeClr val="bg1"/>
                </a:solidFill>
              </a:rPr>
              <a:t>枠線の幅</a:t>
            </a:r>
            <a:endParaRPr lang="en-US" altLang="ja-JP" sz="2400" dirty="0">
              <a:solidFill>
                <a:schemeClr val="bg1"/>
              </a:solidFill>
            </a:endParaRPr>
          </a:p>
        </p:txBody>
      </p:sp>
    </p:spTree>
    <p:extLst>
      <p:ext uri="{BB962C8B-B14F-4D97-AF65-F5344CB8AC3E}">
        <p14:creationId xmlns:p14="http://schemas.microsoft.com/office/powerpoint/2010/main" val="8759513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②画像分析 </a:t>
            </a:r>
            <a:r>
              <a:rPr lang="en-US" altLang="ja-JP" dirty="0">
                <a:solidFill>
                  <a:schemeClr val="bg1"/>
                </a:solidFill>
              </a:rPr>
              <a:t>–</a:t>
            </a:r>
            <a:r>
              <a:rPr lang="ja-JP" altLang="en-US" dirty="0">
                <a:solidFill>
                  <a:schemeClr val="bg1"/>
                </a:solidFill>
              </a:rPr>
              <a:t>前処理</a:t>
            </a:r>
            <a:r>
              <a:rPr lang="en-US" altLang="ja-JP" dirty="0">
                <a:solidFill>
                  <a:schemeClr val="bg1"/>
                </a:solidFill>
              </a:rPr>
              <a:t>-</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a:bodyPr>
          <a:lstStyle/>
          <a:p>
            <a:pPr marL="0" indent="0">
              <a:buNone/>
            </a:pPr>
            <a:r>
              <a:rPr lang="ja-JP" altLang="en-US" sz="2000" dirty="0">
                <a:solidFill>
                  <a:schemeClr val="bg1"/>
                </a:solidFill>
              </a:rPr>
              <a:t> </a:t>
            </a:r>
            <a:r>
              <a:rPr lang="en-US" altLang="ja-JP" sz="2000" dirty="0">
                <a:solidFill>
                  <a:schemeClr val="bg1"/>
                </a:solidFill>
              </a:rPr>
              <a:t># </a:t>
            </a:r>
            <a:r>
              <a:rPr lang="ja-JP" altLang="en-US" sz="2000" dirty="0">
                <a:solidFill>
                  <a:schemeClr val="bg1"/>
                </a:solidFill>
              </a:rPr>
              <a:t>フレームをキャプチャ取得</a:t>
            </a:r>
          </a:p>
          <a:p>
            <a:pPr marL="0" indent="0">
              <a:buNone/>
            </a:pPr>
            <a:r>
              <a:rPr lang="ja-JP" altLang="en-US" sz="2000" dirty="0">
                <a:solidFill>
                  <a:schemeClr val="bg1"/>
                </a:solidFill>
              </a:rPr>
              <a:t>    </a:t>
            </a:r>
            <a:r>
              <a:rPr lang="en-US" altLang="ja-JP" sz="2000" dirty="0">
                <a:solidFill>
                  <a:schemeClr val="bg1"/>
                </a:solidFill>
              </a:rPr>
              <a:t>ret, frame = </a:t>
            </a:r>
            <a:r>
              <a:rPr lang="en-US" altLang="ja-JP" sz="2000" dirty="0" err="1">
                <a:solidFill>
                  <a:schemeClr val="bg1"/>
                </a:solidFill>
              </a:rPr>
              <a:t>cap.read</a:t>
            </a:r>
            <a:r>
              <a:rPr lang="en-US" altLang="ja-JP" sz="2000" dirty="0">
                <a:solidFill>
                  <a:schemeClr val="bg1"/>
                </a:solidFill>
              </a:rPr>
              <a:t>()</a:t>
            </a:r>
          </a:p>
          <a:p>
            <a:pPr marL="0" indent="0">
              <a:buNone/>
            </a:pPr>
            <a:endParaRPr lang="en-US" altLang="ja-JP" sz="2000" dirty="0">
              <a:solidFill>
                <a:schemeClr val="bg1"/>
              </a:solidFill>
            </a:endParaRPr>
          </a:p>
          <a:p>
            <a:pPr marL="0" indent="0">
              <a:buNone/>
            </a:pPr>
            <a:r>
              <a:rPr lang="en-US" altLang="ja-JP" sz="2000" dirty="0">
                <a:solidFill>
                  <a:schemeClr val="bg1"/>
                </a:solidFill>
              </a:rPr>
              <a:t>    # </a:t>
            </a:r>
            <a:r>
              <a:rPr lang="ja-JP" altLang="en-US" sz="2000" dirty="0">
                <a:solidFill>
                  <a:schemeClr val="bg1"/>
                </a:solidFill>
              </a:rPr>
              <a:t>送信時の容量を小さくするため画像ファイルを変換</a:t>
            </a:r>
          </a:p>
          <a:p>
            <a:pPr marL="0" indent="0">
              <a:buNone/>
            </a:pPr>
            <a:r>
              <a:rPr lang="ja-JP" altLang="en-US" sz="2000" dirty="0">
                <a:solidFill>
                  <a:schemeClr val="bg1"/>
                </a:solidFill>
              </a:rPr>
              <a:t>    </a:t>
            </a:r>
            <a:r>
              <a:rPr lang="en-US" altLang="ja-JP" sz="2000" dirty="0">
                <a:solidFill>
                  <a:schemeClr val="bg1"/>
                </a:solidFill>
              </a:rPr>
              <a:t>height, width, channels = </a:t>
            </a:r>
            <a:r>
              <a:rPr lang="en-US" altLang="ja-JP" sz="2000" dirty="0" err="1">
                <a:solidFill>
                  <a:schemeClr val="bg1"/>
                </a:solidFill>
              </a:rPr>
              <a:t>frame.shape</a:t>
            </a:r>
            <a:endParaRPr lang="en-US" altLang="ja-JP" sz="2000" dirty="0">
              <a:solidFill>
                <a:schemeClr val="bg1"/>
              </a:solidFill>
            </a:endParaRPr>
          </a:p>
          <a:p>
            <a:pPr marL="0" indent="0">
              <a:buNone/>
            </a:pPr>
            <a:r>
              <a:rPr lang="en-US" altLang="ja-JP" sz="2000" dirty="0">
                <a:solidFill>
                  <a:schemeClr val="bg1"/>
                </a:solidFill>
              </a:rPr>
              <a:t>    small = cv2.resize(frame, (int(width * </a:t>
            </a:r>
            <a:r>
              <a:rPr lang="en-US" altLang="ja-JP" sz="2000" dirty="0" err="1">
                <a:solidFill>
                  <a:schemeClr val="bg1"/>
                </a:solidFill>
              </a:rPr>
              <a:t>scale_factor</a:t>
            </a:r>
            <a:r>
              <a:rPr lang="en-US" altLang="ja-JP" sz="2000" dirty="0">
                <a:solidFill>
                  <a:schemeClr val="bg1"/>
                </a:solidFill>
              </a:rPr>
              <a:t>), int(height * </a:t>
            </a:r>
            <a:r>
              <a:rPr lang="en-US" altLang="ja-JP" sz="2000" dirty="0" err="1">
                <a:solidFill>
                  <a:schemeClr val="bg1"/>
                </a:solidFill>
              </a:rPr>
              <a:t>scale_factor</a:t>
            </a:r>
            <a:r>
              <a:rPr lang="en-US" altLang="ja-JP" sz="2000" dirty="0">
                <a:solidFill>
                  <a:schemeClr val="bg1"/>
                </a:solidFill>
              </a:rPr>
              <a:t>)))</a:t>
            </a:r>
          </a:p>
          <a:p>
            <a:pPr marL="0" indent="0">
              <a:buNone/>
            </a:pPr>
            <a:r>
              <a:rPr lang="en-US" altLang="ja-JP" sz="2000" dirty="0">
                <a:solidFill>
                  <a:schemeClr val="bg1"/>
                </a:solidFill>
              </a:rPr>
              <a:t>    ret, </a:t>
            </a:r>
            <a:r>
              <a:rPr lang="en-US" altLang="ja-JP" sz="2000" dirty="0" err="1">
                <a:solidFill>
                  <a:schemeClr val="bg1"/>
                </a:solidFill>
              </a:rPr>
              <a:t>buf</a:t>
            </a:r>
            <a:r>
              <a:rPr lang="en-US" altLang="ja-JP" sz="2000" dirty="0">
                <a:solidFill>
                  <a:schemeClr val="bg1"/>
                </a:solidFill>
              </a:rPr>
              <a:t> = cv2.imencode('.jpg', small)</a:t>
            </a:r>
          </a:p>
          <a:p>
            <a:pPr marL="0" indent="0">
              <a:buNone/>
            </a:pPr>
            <a:endParaRPr lang="en-US" altLang="ja-JP" sz="2000" dirty="0">
              <a:solidFill>
                <a:schemeClr val="bg1"/>
              </a:solidFill>
            </a:endParaRPr>
          </a:p>
          <a:p>
            <a:pPr marL="0" indent="0">
              <a:buNone/>
            </a:pPr>
            <a:endParaRPr lang="en-US" altLang="ja-JP" sz="2000" dirty="0">
              <a:solidFill>
                <a:schemeClr val="bg1"/>
              </a:solidFill>
            </a:endParaRPr>
          </a:p>
          <a:p>
            <a:pPr marL="0" indent="0">
              <a:buNone/>
            </a:pPr>
            <a:r>
              <a:rPr lang="en-US" altLang="ja-JP" sz="2000" dirty="0">
                <a:solidFill>
                  <a:schemeClr val="bg1"/>
                </a:solidFill>
              </a:rPr>
              <a:t>    </a:t>
            </a:r>
          </a:p>
        </p:txBody>
      </p:sp>
    </p:spTree>
    <p:extLst>
      <p:ext uri="{BB962C8B-B14F-4D97-AF65-F5344CB8AC3E}">
        <p14:creationId xmlns:p14="http://schemas.microsoft.com/office/powerpoint/2010/main" val="14240747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②画像分析 </a:t>
            </a:r>
            <a:r>
              <a:rPr lang="en-US" altLang="ja-JP" dirty="0">
                <a:solidFill>
                  <a:schemeClr val="bg1"/>
                </a:solidFill>
              </a:rPr>
              <a:t>–</a:t>
            </a:r>
            <a:r>
              <a:rPr lang="ja-JP" altLang="en-US" dirty="0">
                <a:solidFill>
                  <a:schemeClr val="bg1"/>
                </a:solidFill>
              </a:rPr>
              <a:t>分析</a:t>
            </a:r>
            <a:r>
              <a:rPr lang="en-US" altLang="ja-JP" dirty="0">
                <a:solidFill>
                  <a:schemeClr val="bg1"/>
                </a:solidFill>
              </a:rPr>
              <a:t>-</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fontScale="92500" lnSpcReduction="20000"/>
          </a:bodyPr>
          <a:lstStyle/>
          <a:p>
            <a:pPr marL="0" indent="0">
              <a:buNone/>
            </a:pPr>
            <a:r>
              <a:rPr lang="en-US" altLang="ja-JP" sz="2000" dirty="0">
                <a:solidFill>
                  <a:schemeClr val="bg1"/>
                </a:solidFill>
              </a:rPr>
              <a:t> # </a:t>
            </a:r>
            <a:r>
              <a:rPr lang="en-US" altLang="ja-JP" sz="2000" dirty="0" err="1">
                <a:solidFill>
                  <a:schemeClr val="bg1"/>
                </a:solidFill>
              </a:rPr>
              <a:t>AmazonRekognitionAPI</a:t>
            </a:r>
            <a:r>
              <a:rPr lang="ja-JP" altLang="en-US" sz="2000" dirty="0">
                <a:solidFill>
                  <a:schemeClr val="bg1"/>
                </a:solidFill>
              </a:rPr>
              <a:t>実行</a:t>
            </a:r>
          </a:p>
          <a:p>
            <a:pPr marL="0" indent="0">
              <a:buNone/>
            </a:pPr>
            <a:r>
              <a:rPr lang="ja-JP" altLang="en-US" sz="2000" dirty="0">
                <a:solidFill>
                  <a:schemeClr val="bg1"/>
                </a:solidFill>
              </a:rPr>
              <a:t>    </a:t>
            </a:r>
            <a:r>
              <a:rPr lang="en-US" altLang="ja-JP" sz="2000" dirty="0">
                <a:solidFill>
                  <a:schemeClr val="bg1"/>
                </a:solidFill>
              </a:rPr>
              <a:t>faces = </a:t>
            </a:r>
            <a:r>
              <a:rPr lang="en-US" altLang="ja-JP" sz="2000" dirty="0" err="1">
                <a:solidFill>
                  <a:schemeClr val="bg1"/>
                </a:solidFill>
              </a:rPr>
              <a:t>rekognition</a:t>
            </a:r>
            <a:r>
              <a:rPr lang="en-US" altLang="ja-JP" sz="2000" b="1" dirty="0" err="1">
                <a:solidFill>
                  <a:schemeClr val="bg1"/>
                </a:solidFill>
              </a:rPr>
              <a:t>.detect_faces</a:t>
            </a:r>
            <a:r>
              <a:rPr lang="en-US" altLang="ja-JP" sz="2000" dirty="0">
                <a:solidFill>
                  <a:schemeClr val="bg1"/>
                </a:solidFill>
              </a:rPr>
              <a:t>(Image={'Bytes': </a:t>
            </a:r>
            <a:r>
              <a:rPr lang="en-US" altLang="ja-JP" sz="2000" dirty="0" err="1">
                <a:solidFill>
                  <a:schemeClr val="bg1"/>
                </a:solidFill>
              </a:rPr>
              <a:t>buf.tobytes</a:t>
            </a:r>
            <a:r>
              <a:rPr lang="en-US" altLang="ja-JP" sz="2000" dirty="0">
                <a:solidFill>
                  <a:schemeClr val="bg1"/>
                </a:solidFill>
              </a:rPr>
              <a:t>()}, Attributes=['ALL’])</a:t>
            </a:r>
          </a:p>
          <a:p>
            <a:pPr marL="0" indent="0">
              <a:buNone/>
            </a:pPr>
            <a:endParaRPr lang="en-US" altLang="ja-JP" sz="2000" dirty="0">
              <a:solidFill>
                <a:schemeClr val="bg1"/>
              </a:solidFill>
            </a:endParaRPr>
          </a:p>
          <a:p>
            <a:pPr marL="0" indent="0">
              <a:buNone/>
            </a:pPr>
            <a:r>
              <a:rPr lang="ja-JP" altLang="en-US" sz="2000" dirty="0">
                <a:solidFill>
                  <a:schemeClr val="bg1"/>
                </a:solidFill>
              </a:rPr>
              <a:t> </a:t>
            </a:r>
            <a:r>
              <a:rPr lang="en-US" altLang="ja-JP" sz="2000" dirty="0">
                <a:solidFill>
                  <a:schemeClr val="bg1"/>
                </a:solidFill>
              </a:rPr>
              <a:t># </a:t>
            </a:r>
            <a:r>
              <a:rPr lang="ja-JP" altLang="en-US" sz="2000" dirty="0">
                <a:solidFill>
                  <a:schemeClr val="bg1"/>
                </a:solidFill>
              </a:rPr>
              <a:t>描画</a:t>
            </a:r>
          </a:p>
          <a:p>
            <a:pPr marL="0" indent="0">
              <a:buNone/>
            </a:pPr>
            <a:r>
              <a:rPr lang="ja-JP" altLang="en-US" sz="2000" dirty="0">
                <a:solidFill>
                  <a:schemeClr val="bg1"/>
                </a:solidFill>
              </a:rPr>
              <a:t>    </a:t>
            </a:r>
            <a:r>
              <a:rPr lang="en-US" altLang="ja-JP" sz="2000" dirty="0">
                <a:solidFill>
                  <a:schemeClr val="bg1"/>
                </a:solidFill>
              </a:rPr>
              <a:t>if </a:t>
            </a:r>
            <a:r>
              <a:rPr lang="en-US" altLang="ja-JP" sz="2000" dirty="0" err="1">
                <a:solidFill>
                  <a:schemeClr val="bg1"/>
                </a:solidFill>
              </a:rPr>
              <a:t>len</a:t>
            </a:r>
            <a:r>
              <a:rPr lang="en-US" altLang="ja-JP" sz="2000" dirty="0">
                <a:solidFill>
                  <a:schemeClr val="bg1"/>
                </a:solidFill>
              </a:rPr>
              <a:t>(faces['</a:t>
            </a:r>
            <a:r>
              <a:rPr lang="en-US" altLang="ja-JP" sz="2000" dirty="0" err="1">
                <a:solidFill>
                  <a:schemeClr val="bg1"/>
                </a:solidFill>
              </a:rPr>
              <a:t>FaceDetails</a:t>
            </a:r>
            <a:r>
              <a:rPr lang="en-US" altLang="ja-JP" sz="2000" dirty="0">
                <a:solidFill>
                  <a:schemeClr val="bg1"/>
                </a:solidFill>
              </a:rPr>
              <a:t>']) == 0:</a:t>
            </a:r>
          </a:p>
          <a:p>
            <a:pPr marL="0" indent="0">
              <a:buNone/>
            </a:pPr>
            <a:r>
              <a:rPr lang="en-US" altLang="ja-JP" sz="2000" dirty="0">
                <a:solidFill>
                  <a:schemeClr val="bg1"/>
                </a:solidFill>
              </a:rPr>
              <a:t>        continue</a:t>
            </a:r>
          </a:p>
          <a:p>
            <a:pPr marL="0" indent="0">
              <a:buNone/>
            </a:pPr>
            <a:r>
              <a:rPr lang="en-US" altLang="ja-JP" sz="2000" dirty="0">
                <a:solidFill>
                  <a:schemeClr val="bg1"/>
                </a:solidFill>
              </a:rPr>
              <a:t>    face = faces['</a:t>
            </a:r>
            <a:r>
              <a:rPr lang="en-US" altLang="ja-JP" sz="2000" dirty="0" err="1">
                <a:solidFill>
                  <a:schemeClr val="bg1"/>
                </a:solidFill>
              </a:rPr>
              <a:t>FaceDetails</a:t>
            </a:r>
            <a:r>
              <a:rPr lang="en-US" altLang="ja-JP" sz="2000" dirty="0">
                <a:solidFill>
                  <a:schemeClr val="bg1"/>
                </a:solidFill>
              </a:rPr>
              <a:t>'][0]</a:t>
            </a:r>
          </a:p>
          <a:p>
            <a:pPr marL="0" indent="0">
              <a:buNone/>
            </a:pPr>
            <a:r>
              <a:rPr lang="en-US" altLang="ja-JP" sz="2000" dirty="0">
                <a:solidFill>
                  <a:schemeClr val="bg1"/>
                </a:solidFill>
              </a:rPr>
              <a:t>    smile = face['Smile']['Value’]</a:t>
            </a:r>
          </a:p>
          <a:p>
            <a:pPr marL="0" indent="0">
              <a:buNone/>
            </a:pPr>
            <a:endParaRPr lang="en-US" altLang="ja-JP" sz="2000" dirty="0">
              <a:solidFill>
                <a:schemeClr val="bg1"/>
              </a:solidFill>
            </a:endParaRPr>
          </a:p>
          <a:p>
            <a:pPr marL="0" indent="0">
              <a:buNone/>
            </a:pPr>
            <a:r>
              <a:rPr lang="ja-JP" altLang="en-US" sz="2000" dirty="0">
                <a:solidFill>
                  <a:schemeClr val="bg1"/>
                </a:solidFill>
              </a:rPr>
              <a:t>■顔の判定</a:t>
            </a:r>
            <a:endParaRPr lang="en-US" altLang="ja-JP" sz="2000" dirty="0">
              <a:solidFill>
                <a:schemeClr val="bg1"/>
              </a:solidFill>
            </a:endParaRPr>
          </a:p>
          <a:p>
            <a:pPr marL="0" indent="0">
              <a:buNone/>
            </a:pPr>
            <a:r>
              <a:rPr lang="en-US" altLang="ja-JP" sz="2000" dirty="0" err="1">
                <a:solidFill>
                  <a:schemeClr val="bg1"/>
                </a:solidFill>
              </a:rPr>
              <a:t>compare_faces</a:t>
            </a:r>
            <a:r>
              <a:rPr lang="en-US" altLang="ja-JP" sz="2000" dirty="0">
                <a:solidFill>
                  <a:schemeClr val="bg1"/>
                </a:solidFill>
              </a:rPr>
              <a:t>()</a:t>
            </a:r>
          </a:p>
          <a:p>
            <a:pPr marL="0" indent="0">
              <a:buNone/>
            </a:pPr>
            <a:r>
              <a:rPr lang="ja-JP" altLang="en-US" sz="2000" dirty="0">
                <a:solidFill>
                  <a:schemeClr val="bg1"/>
                </a:solidFill>
              </a:rPr>
              <a:t>■物体のラベル</a:t>
            </a:r>
            <a:endParaRPr lang="en-US" altLang="ja-JP" sz="2000" dirty="0">
              <a:solidFill>
                <a:schemeClr val="bg1"/>
              </a:solidFill>
            </a:endParaRPr>
          </a:p>
          <a:p>
            <a:pPr marL="0" indent="0">
              <a:buNone/>
            </a:pPr>
            <a:r>
              <a:rPr lang="en-US" altLang="ja-JP" sz="2000" dirty="0" err="1">
                <a:solidFill>
                  <a:schemeClr val="bg1"/>
                </a:solidFill>
              </a:rPr>
              <a:t>detect_labels</a:t>
            </a:r>
            <a:r>
              <a:rPr lang="en-US" altLang="ja-JP" sz="2000" dirty="0">
                <a:solidFill>
                  <a:schemeClr val="bg1"/>
                </a:solidFill>
              </a:rPr>
              <a:t>()</a:t>
            </a:r>
          </a:p>
        </p:txBody>
      </p:sp>
    </p:spTree>
    <p:extLst>
      <p:ext uri="{BB962C8B-B14F-4D97-AF65-F5344CB8AC3E}">
        <p14:creationId xmlns:p14="http://schemas.microsoft.com/office/powerpoint/2010/main" val="23528482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②画像分析 </a:t>
            </a:r>
            <a:r>
              <a:rPr lang="en-US" altLang="ja-JP" dirty="0">
                <a:solidFill>
                  <a:schemeClr val="bg1"/>
                </a:solidFill>
              </a:rPr>
              <a:t>–</a:t>
            </a:r>
            <a:r>
              <a:rPr lang="ja-JP" altLang="en-US" dirty="0">
                <a:solidFill>
                  <a:schemeClr val="bg1"/>
                </a:solidFill>
              </a:rPr>
              <a:t>レスポンス</a:t>
            </a:r>
            <a:r>
              <a:rPr lang="en-US" altLang="ja-JP" dirty="0">
                <a:solidFill>
                  <a:schemeClr val="bg1"/>
                </a:solidFill>
              </a:rPr>
              <a:t>-</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fontScale="55000" lnSpcReduction="20000"/>
          </a:bodyPr>
          <a:lstStyle/>
          <a:p>
            <a:pPr marL="0" indent="0">
              <a:buNone/>
            </a:pPr>
            <a:r>
              <a:rPr lang="en-US" altLang="ja-JP" sz="2000" dirty="0">
                <a:solidFill>
                  <a:schemeClr val="bg1"/>
                </a:solidFill>
              </a:rPr>
              <a:t>{ "</a:t>
            </a:r>
            <a:r>
              <a:rPr lang="en-US" altLang="ja-JP" sz="2000" dirty="0" err="1">
                <a:solidFill>
                  <a:schemeClr val="bg1"/>
                </a:solidFill>
                <a:hlinkClick r:id="rId3">
                  <a:extLst>
                    <a:ext uri="{A12FA001-AC4F-418D-AE19-62706E023703}">
                      <ahyp:hlinkClr xmlns:ahyp="http://schemas.microsoft.com/office/drawing/2018/hyperlinkcolor" val="tx"/>
                    </a:ext>
                  </a:extLst>
                </a:hlinkClick>
              </a:rPr>
              <a:t>FaceDetails</a:t>
            </a:r>
            <a:r>
              <a:rPr lang="en-US" altLang="ja-JP" sz="2000" dirty="0">
                <a:solidFill>
                  <a:schemeClr val="bg1"/>
                </a:solidFill>
              </a:rPr>
              <a:t>": </a:t>
            </a:r>
            <a:r>
              <a:rPr lang="en-US" altLang="ja-JP" sz="2500" b="1" dirty="0">
                <a:solidFill>
                  <a:schemeClr val="bg1"/>
                </a:solidFill>
              </a:rPr>
              <a:t>[</a:t>
            </a:r>
            <a:r>
              <a:rPr lang="en-US" altLang="ja-JP" sz="2000" dirty="0">
                <a:solidFill>
                  <a:schemeClr val="bg1"/>
                </a:solidFill>
              </a:rPr>
              <a:t> </a:t>
            </a:r>
          </a:p>
          <a:p>
            <a:pPr marL="0" indent="0">
              <a:buNone/>
            </a:pPr>
            <a:r>
              <a:rPr lang="en-US" altLang="ja-JP" sz="2000" dirty="0">
                <a:solidFill>
                  <a:schemeClr val="bg1"/>
                </a:solidFill>
              </a:rPr>
              <a:t>{ "</a:t>
            </a:r>
            <a:r>
              <a:rPr lang="en-US" altLang="ja-JP" sz="2000" dirty="0" err="1">
                <a:solidFill>
                  <a:schemeClr val="bg1"/>
                </a:solidFill>
                <a:hlinkClick r:id="rId4">
                  <a:extLst>
                    <a:ext uri="{A12FA001-AC4F-418D-AE19-62706E023703}">
                      <ahyp:hlinkClr xmlns:ahyp="http://schemas.microsoft.com/office/drawing/2018/hyperlinkcolor" val="tx"/>
                    </a:ext>
                  </a:extLst>
                </a:hlinkClick>
              </a:rPr>
              <a:t>AgeRange</a:t>
            </a:r>
            <a:r>
              <a:rPr lang="en-US" altLang="ja-JP" sz="2000" dirty="0">
                <a:solidFill>
                  <a:schemeClr val="bg1"/>
                </a:solidFill>
              </a:rPr>
              <a:t>": { "</a:t>
            </a:r>
            <a:r>
              <a:rPr lang="en-US" altLang="ja-JP" sz="2000" dirty="0">
                <a:solidFill>
                  <a:schemeClr val="bg1"/>
                </a:solidFill>
                <a:hlinkClick r:id="rId5">
                  <a:extLst>
                    <a:ext uri="{A12FA001-AC4F-418D-AE19-62706E023703}">
                      <ahyp:hlinkClr xmlns:ahyp="http://schemas.microsoft.com/office/drawing/2018/hyperlinkcolor" val="tx"/>
                    </a:ext>
                  </a:extLst>
                </a:hlinkClick>
              </a:rPr>
              <a:t>High</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6">
                  <a:extLst>
                    <a:ext uri="{A12FA001-AC4F-418D-AE19-62706E023703}">
                      <ahyp:hlinkClr xmlns:ahyp="http://schemas.microsoft.com/office/drawing/2018/hyperlinkcolor" val="tx"/>
                    </a:ext>
                  </a:extLst>
                </a:hlinkClick>
              </a:rPr>
              <a:t>Low</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7">
                  <a:extLst>
                    <a:ext uri="{A12FA001-AC4F-418D-AE19-62706E023703}">
                      <ahyp:hlinkClr xmlns:ahyp="http://schemas.microsoft.com/office/drawing/2018/hyperlinkcolor" val="tx"/>
                    </a:ext>
                  </a:extLst>
                </a:hlinkClick>
              </a:rPr>
              <a:t>Beard</a:t>
            </a:r>
            <a:r>
              <a:rPr lang="en-US" altLang="ja-JP" sz="2000" dirty="0">
                <a:solidFill>
                  <a:schemeClr val="bg1"/>
                </a:solidFill>
              </a:rPr>
              <a:t>": { "</a:t>
            </a:r>
            <a:r>
              <a:rPr lang="en-US" altLang="ja-JP" sz="2000" dirty="0">
                <a:solidFill>
                  <a:schemeClr val="bg1"/>
                </a:solidFill>
                <a:hlinkClick r:id="rId8">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9">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a:t>
            </a:r>
          </a:p>
          <a:p>
            <a:pPr marL="0" indent="0">
              <a:buNone/>
            </a:pPr>
            <a:r>
              <a:rPr lang="en-US" altLang="ja-JP" sz="2000" dirty="0">
                <a:solidFill>
                  <a:schemeClr val="bg1"/>
                </a:solidFill>
              </a:rPr>
              <a:t> "</a:t>
            </a:r>
            <a:r>
              <a:rPr lang="en-US" altLang="ja-JP" sz="2000" dirty="0" err="1">
                <a:solidFill>
                  <a:schemeClr val="bg1"/>
                </a:solidFill>
                <a:hlinkClick r:id="rId10">
                  <a:extLst>
                    <a:ext uri="{A12FA001-AC4F-418D-AE19-62706E023703}">
                      <ahyp:hlinkClr xmlns:ahyp="http://schemas.microsoft.com/office/drawing/2018/hyperlinkcolor" val="tx"/>
                    </a:ext>
                  </a:extLst>
                </a:hlinkClick>
              </a:rPr>
              <a:t>BoundingBox</a:t>
            </a:r>
            <a:r>
              <a:rPr lang="en-US" altLang="ja-JP" sz="2000" dirty="0">
                <a:solidFill>
                  <a:schemeClr val="bg1"/>
                </a:solidFill>
              </a:rPr>
              <a:t>": { "</a:t>
            </a:r>
            <a:r>
              <a:rPr lang="en-US" altLang="ja-JP" sz="2000" dirty="0">
                <a:solidFill>
                  <a:schemeClr val="bg1"/>
                </a:solidFill>
                <a:hlinkClick r:id="rId11">
                  <a:extLst>
                    <a:ext uri="{A12FA001-AC4F-418D-AE19-62706E023703}">
                      <ahyp:hlinkClr xmlns:ahyp="http://schemas.microsoft.com/office/drawing/2018/hyperlinkcolor" val="tx"/>
                    </a:ext>
                  </a:extLst>
                </a:hlinkClick>
              </a:rPr>
              <a:t>Height</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12">
                  <a:extLst>
                    <a:ext uri="{A12FA001-AC4F-418D-AE19-62706E023703}">
                      <ahyp:hlinkClr xmlns:ahyp="http://schemas.microsoft.com/office/drawing/2018/hyperlinkcolor" val="tx"/>
                    </a:ext>
                  </a:extLst>
                </a:hlinkClick>
              </a:rPr>
              <a:t>Left</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13">
                  <a:extLst>
                    <a:ext uri="{A12FA001-AC4F-418D-AE19-62706E023703}">
                      <ahyp:hlinkClr xmlns:ahyp="http://schemas.microsoft.com/office/drawing/2018/hyperlinkcolor" val="tx"/>
                    </a:ext>
                  </a:extLst>
                </a:hlinkClick>
              </a:rPr>
              <a:t>Top</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14">
                  <a:extLst>
                    <a:ext uri="{A12FA001-AC4F-418D-AE19-62706E023703}">
                      <ahyp:hlinkClr xmlns:ahyp="http://schemas.microsoft.com/office/drawing/2018/hyperlinkcolor" val="tx"/>
                    </a:ext>
                  </a:extLst>
                </a:hlinkClick>
              </a:rPr>
              <a:t>Width</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p>
          <a:p>
            <a:pPr marL="0" indent="0">
              <a:buNone/>
            </a:pPr>
            <a:r>
              <a:rPr lang="en-US" altLang="ja-JP" sz="2000" dirty="0">
                <a:solidFill>
                  <a:schemeClr val="bg1"/>
                </a:solidFill>
              </a:rPr>
              <a:t> "</a:t>
            </a:r>
            <a:r>
              <a:rPr lang="en-US" altLang="ja-JP" sz="2000" dirty="0">
                <a:solidFill>
                  <a:schemeClr val="bg1"/>
                </a:solidFill>
                <a:hlinkClick r:id="rId15">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p>
          <a:p>
            <a:pPr marL="0" indent="0">
              <a:buNone/>
            </a:pPr>
            <a:r>
              <a:rPr lang="en-US" altLang="ja-JP" sz="2000" dirty="0">
                <a:solidFill>
                  <a:schemeClr val="bg1"/>
                </a:solidFill>
              </a:rPr>
              <a:t>"</a:t>
            </a:r>
            <a:r>
              <a:rPr lang="en-US" altLang="ja-JP" sz="2000" dirty="0">
                <a:solidFill>
                  <a:schemeClr val="bg1"/>
                </a:solidFill>
                <a:hlinkClick r:id="rId16">
                  <a:extLst>
                    <a:ext uri="{A12FA001-AC4F-418D-AE19-62706E023703}">
                      <ahyp:hlinkClr xmlns:ahyp="http://schemas.microsoft.com/office/drawing/2018/hyperlinkcolor" val="tx"/>
                    </a:ext>
                  </a:extLst>
                </a:hlinkClick>
              </a:rPr>
              <a:t>Emotions</a:t>
            </a:r>
            <a:r>
              <a:rPr lang="en-US" altLang="ja-JP" sz="2000" dirty="0">
                <a:solidFill>
                  <a:schemeClr val="bg1"/>
                </a:solidFill>
              </a:rPr>
              <a:t>": [ { "</a:t>
            </a:r>
            <a:r>
              <a:rPr lang="en-US" altLang="ja-JP" sz="2000" dirty="0">
                <a:solidFill>
                  <a:schemeClr val="bg1"/>
                </a:solidFill>
                <a:hlinkClick r:id="rId17">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18">
                  <a:extLst>
                    <a:ext uri="{A12FA001-AC4F-418D-AE19-62706E023703}">
                      <ahyp:hlinkClr xmlns:ahyp="http://schemas.microsoft.com/office/drawing/2018/hyperlinkcolor" val="tx"/>
                    </a:ext>
                  </a:extLst>
                </a:hlinkClick>
              </a:rPr>
              <a:t>Type</a:t>
            </a:r>
            <a:r>
              <a:rPr lang="en-US" altLang="ja-JP" sz="2000" dirty="0">
                <a:solidFill>
                  <a:schemeClr val="bg1"/>
                </a:solidFill>
              </a:rPr>
              <a:t>": "</a:t>
            </a:r>
            <a:r>
              <a:rPr lang="en-US" altLang="ja-JP" sz="2000" b="1" i="1" dirty="0">
                <a:solidFill>
                  <a:schemeClr val="bg1"/>
                </a:solidFill>
              </a:rPr>
              <a:t>string</a:t>
            </a:r>
            <a:r>
              <a:rPr lang="en-US" altLang="ja-JP" sz="2000" dirty="0">
                <a:solidFill>
                  <a:schemeClr val="bg1"/>
                </a:solidFill>
              </a:rPr>
              <a:t>" } ],</a:t>
            </a:r>
          </a:p>
          <a:p>
            <a:pPr marL="0" indent="0">
              <a:buNone/>
            </a:pPr>
            <a:r>
              <a:rPr lang="en-US" altLang="ja-JP" sz="2000" dirty="0">
                <a:solidFill>
                  <a:schemeClr val="bg1"/>
                </a:solidFill>
              </a:rPr>
              <a:t> "</a:t>
            </a:r>
            <a:r>
              <a:rPr lang="en-US" altLang="ja-JP" sz="2000" dirty="0">
                <a:solidFill>
                  <a:schemeClr val="bg1"/>
                </a:solidFill>
                <a:hlinkClick r:id="rId19">
                  <a:extLst>
                    <a:ext uri="{A12FA001-AC4F-418D-AE19-62706E023703}">
                      <ahyp:hlinkClr xmlns:ahyp="http://schemas.microsoft.com/office/drawing/2018/hyperlinkcolor" val="tx"/>
                    </a:ext>
                  </a:extLst>
                </a:hlinkClick>
              </a:rPr>
              <a:t>Eyeglasses</a:t>
            </a:r>
            <a:r>
              <a:rPr lang="en-US" altLang="ja-JP" sz="2000" dirty="0">
                <a:solidFill>
                  <a:schemeClr val="bg1"/>
                </a:solidFill>
              </a:rPr>
              <a:t>": { "</a:t>
            </a:r>
            <a:r>
              <a:rPr lang="en-US" altLang="ja-JP" sz="2000" dirty="0">
                <a:solidFill>
                  <a:schemeClr val="bg1"/>
                </a:solidFill>
                <a:hlinkClick r:id="rId20">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21">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err="1">
                <a:solidFill>
                  <a:schemeClr val="bg1"/>
                </a:solidFill>
                <a:hlinkClick r:id="rId22">
                  <a:extLst>
                    <a:ext uri="{A12FA001-AC4F-418D-AE19-62706E023703}">
                      <ahyp:hlinkClr xmlns:ahyp="http://schemas.microsoft.com/office/drawing/2018/hyperlinkcolor" val="tx"/>
                    </a:ext>
                  </a:extLst>
                </a:hlinkClick>
              </a:rPr>
              <a:t>EyesOpen</a:t>
            </a:r>
            <a:r>
              <a:rPr lang="en-US" altLang="ja-JP" sz="2000" dirty="0">
                <a:solidFill>
                  <a:schemeClr val="bg1"/>
                </a:solidFill>
              </a:rPr>
              <a:t>": { "</a:t>
            </a:r>
            <a:r>
              <a:rPr lang="en-US" altLang="ja-JP" sz="2000" dirty="0">
                <a:solidFill>
                  <a:schemeClr val="bg1"/>
                </a:solidFill>
                <a:hlinkClick r:id="rId23">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24">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25">
                  <a:extLst>
                    <a:ext uri="{A12FA001-AC4F-418D-AE19-62706E023703}">
                      <ahyp:hlinkClr xmlns:ahyp="http://schemas.microsoft.com/office/drawing/2018/hyperlinkcolor" val="tx"/>
                    </a:ext>
                  </a:extLst>
                </a:hlinkClick>
              </a:rPr>
              <a:t>Gender</a:t>
            </a:r>
            <a:r>
              <a:rPr lang="en-US" altLang="ja-JP" sz="2000" dirty="0">
                <a:solidFill>
                  <a:schemeClr val="bg1"/>
                </a:solidFill>
              </a:rPr>
              <a:t>": { "</a:t>
            </a:r>
            <a:r>
              <a:rPr lang="en-US" altLang="ja-JP" sz="2000" dirty="0">
                <a:solidFill>
                  <a:schemeClr val="bg1"/>
                </a:solidFill>
                <a:hlinkClick r:id="rId26">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27">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a:solidFill>
                  <a:schemeClr val="bg1"/>
                </a:solidFill>
              </a:rPr>
              <a:t>string</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28">
                  <a:extLst>
                    <a:ext uri="{A12FA001-AC4F-418D-AE19-62706E023703}">
                      <ahyp:hlinkClr xmlns:ahyp="http://schemas.microsoft.com/office/drawing/2018/hyperlinkcolor" val="tx"/>
                    </a:ext>
                  </a:extLst>
                </a:hlinkClick>
              </a:rPr>
              <a:t>Landmarks</a:t>
            </a:r>
            <a:r>
              <a:rPr lang="en-US" altLang="ja-JP" sz="2000" dirty="0">
                <a:solidFill>
                  <a:schemeClr val="bg1"/>
                </a:solidFill>
              </a:rPr>
              <a:t>": [ { "</a:t>
            </a:r>
            <a:r>
              <a:rPr lang="en-US" altLang="ja-JP" sz="2000" dirty="0">
                <a:solidFill>
                  <a:schemeClr val="bg1"/>
                </a:solidFill>
                <a:hlinkClick r:id="rId29">
                  <a:extLst>
                    <a:ext uri="{A12FA001-AC4F-418D-AE19-62706E023703}">
                      <ahyp:hlinkClr xmlns:ahyp="http://schemas.microsoft.com/office/drawing/2018/hyperlinkcolor" val="tx"/>
                    </a:ext>
                  </a:extLst>
                </a:hlinkClick>
              </a:rPr>
              <a:t>Type</a:t>
            </a:r>
            <a:r>
              <a:rPr lang="en-US" altLang="ja-JP" sz="2000" dirty="0">
                <a:solidFill>
                  <a:schemeClr val="bg1"/>
                </a:solidFill>
              </a:rPr>
              <a:t>": "</a:t>
            </a:r>
            <a:r>
              <a:rPr lang="en-US" altLang="ja-JP" sz="2000" b="1" i="1" dirty="0">
                <a:solidFill>
                  <a:schemeClr val="bg1"/>
                </a:solidFill>
              </a:rPr>
              <a:t>string</a:t>
            </a:r>
            <a:r>
              <a:rPr lang="en-US" altLang="ja-JP" sz="2000" dirty="0">
                <a:solidFill>
                  <a:schemeClr val="bg1"/>
                </a:solidFill>
              </a:rPr>
              <a:t>", "</a:t>
            </a:r>
            <a:r>
              <a:rPr lang="en-US" altLang="ja-JP" sz="2000" dirty="0">
                <a:solidFill>
                  <a:schemeClr val="bg1"/>
                </a:solidFill>
                <a:hlinkClick r:id="rId30">
                  <a:extLst>
                    <a:ext uri="{A12FA001-AC4F-418D-AE19-62706E023703}">
                      <ahyp:hlinkClr xmlns:ahyp="http://schemas.microsoft.com/office/drawing/2018/hyperlinkcolor" val="tx"/>
                    </a:ext>
                  </a:extLst>
                </a:hlinkClick>
              </a:rPr>
              <a:t>X</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31">
                  <a:extLst>
                    <a:ext uri="{A12FA001-AC4F-418D-AE19-62706E023703}">
                      <ahyp:hlinkClr xmlns:ahyp="http://schemas.microsoft.com/office/drawing/2018/hyperlinkcolor" val="tx"/>
                    </a:ext>
                  </a:extLst>
                </a:hlinkClick>
              </a:rPr>
              <a:t>Y</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 ], </a:t>
            </a:r>
          </a:p>
          <a:p>
            <a:pPr marL="0" indent="0">
              <a:buNone/>
            </a:pPr>
            <a:r>
              <a:rPr lang="en-US" altLang="ja-JP" sz="2000" dirty="0">
                <a:solidFill>
                  <a:schemeClr val="bg1"/>
                </a:solidFill>
              </a:rPr>
              <a:t>"</a:t>
            </a:r>
            <a:r>
              <a:rPr lang="en-US" altLang="ja-JP" sz="2000" dirty="0" err="1">
                <a:solidFill>
                  <a:schemeClr val="bg1"/>
                </a:solidFill>
                <a:hlinkClick r:id="rId32">
                  <a:extLst>
                    <a:ext uri="{A12FA001-AC4F-418D-AE19-62706E023703}">
                      <ahyp:hlinkClr xmlns:ahyp="http://schemas.microsoft.com/office/drawing/2018/hyperlinkcolor" val="tx"/>
                    </a:ext>
                  </a:extLst>
                </a:hlinkClick>
              </a:rPr>
              <a:t>MouthOpen</a:t>
            </a:r>
            <a:r>
              <a:rPr lang="en-US" altLang="ja-JP" sz="2000" dirty="0">
                <a:solidFill>
                  <a:schemeClr val="bg1"/>
                </a:solidFill>
              </a:rPr>
              <a:t>": { "</a:t>
            </a:r>
            <a:r>
              <a:rPr lang="en-US" altLang="ja-JP" sz="2000" dirty="0">
                <a:solidFill>
                  <a:schemeClr val="bg1"/>
                </a:solidFill>
                <a:hlinkClick r:id="rId33">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34">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35">
                  <a:extLst>
                    <a:ext uri="{A12FA001-AC4F-418D-AE19-62706E023703}">
                      <ahyp:hlinkClr xmlns:ahyp="http://schemas.microsoft.com/office/drawing/2018/hyperlinkcolor" val="tx"/>
                    </a:ext>
                  </a:extLst>
                </a:hlinkClick>
              </a:rPr>
              <a:t>Mustache</a:t>
            </a:r>
            <a:r>
              <a:rPr lang="en-US" altLang="ja-JP" sz="2000" dirty="0">
                <a:solidFill>
                  <a:schemeClr val="bg1"/>
                </a:solidFill>
              </a:rPr>
              <a:t>": { "</a:t>
            </a:r>
            <a:r>
              <a:rPr lang="en-US" altLang="ja-JP" sz="2000" dirty="0">
                <a:solidFill>
                  <a:schemeClr val="bg1"/>
                </a:solidFill>
                <a:hlinkClick r:id="rId36">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37">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38">
                  <a:extLst>
                    <a:ext uri="{A12FA001-AC4F-418D-AE19-62706E023703}">
                      <ahyp:hlinkClr xmlns:ahyp="http://schemas.microsoft.com/office/drawing/2018/hyperlinkcolor" val="tx"/>
                    </a:ext>
                  </a:extLst>
                </a:hlinkClick>
              </a:rPr>
              <a:t>Pose</a:t>
            </a:r>
            <a:r>
              <a:rPr lang="en-US" altLang="ja-JP" sz="2000" dirty="0">
                <a:solidFill>
                  <a:schemeClr val="bg1"/>
                </a:solidFill>
              </a:rPr>
              <a:t>": { "</a:t>
            </a:r>
            <a:r>
              <a:rPr lang="en-US" altLang="ja-JP" sz="2000" dirty="0">
                <a:solidFill>
                  <a:schemeClr val="bg1"/>
                </a:solidFill>
                <a:hlinkClick r:id="rId39">
                  <a:extLst>
                    <a:ext uri="{A12FA001-AC4F-418D-AE19-62706E023703}">
                      <ahyp:hlinkClr xmlns:ahyp="http://schemas.microsoft.com/office/drawing/2018/hyperlinkcolor" val="tx"/>
                    </a:ext>
                  </a:extLst>
                </a:hlinkClick>
              </a:rPr>
              <a:t>Pitch</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40">
                  <a:extLst>
                    <a:ext uri="{A12FA001-AC4F-418D-AE19-62706E023703}">
                      <ahyp:hlinkClr xmlns:ahyp="http://schemas.microsoft.com/office/drawing/2018/hyperlinkcolor" val="tx"/>
                    </a:ext>
                  </a:extLst>
                </a:hlinkClick>
              </a:rPr>
              <a:t>Roll</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41">
                  <a:extLst>
                    <a:ext uri="{A12FA001-AC4F-418D-AE19-62706E023703}">
                      <ahyp:hlinkClr xmlns:ahyp="http://schemas.microsoft.com/office/drawing/2018/hyperlinkcolor" val="tx"/>
                    </a:ext>
                  </a:extLst>
                </a:hlinkClick>
              </a:rPr>
              <a:t>Yaw</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p>
          <a:p>
            <a:pPr marL="0" indent="0">
              <a:buNone/>
            </a:pPr>
            <a:r>
              <a:rPr lang="en-US" altLang="ja-JP" sz="2000" dirty="0">
                <a:solidFill>
                  <a:schemeClr val="bg1"/>
                </a:solidFill>
              </a:rPr>
              <a:t> "</a:t>
            </a:r>
            <a:r>
              <a:rPr lang="en-US" altLang="ja-JP" sz="2000" dirty="0">
                <a:solidFill>
                  <a:schemeClr val="bg1"/>
                </a:solidFill>
                <a:hlinkClick r:id="rId42">
                  <a:extLst>
                    <a:ext uri="{A12FA001-AC4F-418D-AE19-62706E023703}">
                      <ahyp:hlinkClr xmlns:ahyp="http://schemas.microsoft.com/office/drawing/2018/hyperlinkcolor" val="tx"/>
                    </a:ext>
                  </a:extLst>
                </a:hlinkClick>
              </a:rPr>
              <a:t>Quality</a:t>
            </a:r>
            <a:r>
              <a:rPr lang="en-US" altLang="ja-JP" sz="2000" dirty="0">
                <a:solidFill>
                  <a:schemeClr val="bg1"/>
                </a:solidFill>
              </a:rPr>
              <a:t>": { "</a:t>
            </a:r>
            <a:r>
              <a:rPr lang="en-US" altLang="ja-JP" sz="2000" dirty="0">
                <a:solidFill>
                  <a:schemeClr val="bg1"/>
                </a:solidFill>
                <a:hlinkClick r:id="rId43">
                  <a:extLst>
                    <a:ext uri="{A12FA001-AC4F-418D-AE19-62706E023703}">
                      <ahyp:hlinkClr xmlns:ahyp="http://schemas.microsoft.com/office/drawing/2018/hyperlinkcolor" val="tx"/>
                    </a:ext>
                  </a:extLst>
                </a:hlinkClick>
              </a:rPr>
              <a:t>Brightness</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44">
                  <a:extLst>
                    <a:ext uri="{A12FA001-AC4F-418D-AE19-62706E023703}">
                      <ahyp:hlinkClr xmlns:ahyp="http://schemas.microsoft.com/office/drawing/2018/hyperlinkcolor" val="tx"/>
                    </a:ext>
                  </a:extLst>
                </a:hlinkClick>
              </a:rPr>
              <a:t>Sharpness</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 </a:t>
            </a:r>
          </a:p>
          <a:p>
            <a:pPr marL="0" indent="0">
              <a:buNone/>
            </a:pPr>
            <a:r>
              <a:rPr lang="en-US" altLang="ja-JP" sz="2900" b="1" dirty="0">
                <a:solidFill>
                  <a:schemeClr val="bg1"/>
                </a:solidFill>
              </a:rPr>
              <a:t>"</a:t>
            </a:r>
            <a:r>
              <a:rPr lang="en-US" altLang="ja-JP" sz="2900" b="1" dirty="0">
                <a:solidFill>
                  <a:schemeClr val="bg1"/>
                </a:solidFill>
                <a:hlinkClick r:id="rId45">
                  <a:extLst>
                    <a:ext uri="{A12FA001-AC4F-418D-AE19-62706E023703}">
                      <ahyp:hlinkClr xmlns:ahyp="http://schemas.microsoft.com/office/drawing/2018/hyperlinkcolor" val="tx"/>
                    </a:ext>
                  </a:extLst>
                </a:hlinkClick>
              </a:rPr>
              <a:t>Smile</a:t>
            </a:r>
            <a:r>
              <a:rPr lang="en-US" altLang="ja-JP" sz="2900" b="1" dirty="0">
                <a:solidFill>
                  <a:schemeClr val="bg1"/>
                </a:solidFill>
              </a:rPr>
              <a:t>": { "</a:t>
            </a:r>
            <a:r>
              <a:rPr lang="en-US" altLang="ja-JP" sz="2900" b="1" dirty="0">
                <a:solidFill>
                  <a:schemeClr val="bg1"/>
                </a:solidFill>
                <a:hlinkClick r:id="rId46">
                  <a:extLst>
                    <a:ext uri="{A12FA001-AC4F-418D-AE19-62706E023703}">
                      <ahyp:hlinkClr xmlns:ahyp="http://schemas.microsoft.com/office/drawing/2018/hyperlinkcolor" val="tx"/>
                    </a:ext>
                  </a:extLst>
                </a:hlinkClick>
              </a:rPr>
              <a:t>Confidence</a:t>
            </a:r>
            <a:r>
              <a:rPr lang="en-US" altLang="ja-JP" sz="2900" b="1" dirty="0">
                <a:solidFill>
                  <a:schemeClr val="bg1"/>
                </a:solidFill>
              </a:rPr>
              <a:t>": </a:t>
            </a:r>
            <a:r>
              <a:rPr lang="en-US" altLang="ja-JP" sz="2900" b="1" i="1" dirty="0">
                <a:solidFill>
                  <a:schemeClr val="bg1"/>
                </a:solidFill>
              </a:rPr>
              <a:t>number</a:t>
            </a:r>
            <a:r>
              <a:rPr lang="en-US" altLang="ja-JP" sz="2900" b="1" dirty="0">
                <a:solidFill>
                  <a:schemeClr val="bg1"/>
                </a:solidFill>
              </a:rPr>
              <a:t>, "</a:t>
            </a:r>
            <a:r>
              <a:rPr lang="en-US" altLang="ja-JP" sz="2900" b="1" dirty="0">
                <a:solidFill>
                  <a:schemeClr val="bg1"/>
                </a:solidFill>
                <a:hlinkClick r:id="rId47">
                  <a:extLst>
                    <a:ext uri="{A12FA001-AC4F-418D-AE19-62706E023703}">
                      <ahyp:hlinkClr xmlns:ahyp="http://schemas.microsoft.com/office/drawing/2018/hyperlinkcolor" val="tx"/>
                    </a:ext>
                  </a:extLst>
                </a:hlinkClick>
              </a:rPr>
              <a:t>Value</a:t>
            </a:r>
            <a:r>
              <a:rPr lang="en-US" altLang="ja-JP" sz="2900" b="1" dirty="0">
                <a:solidFill>
                  <a:schemeClr val="bg1"/>
                </a:solidFill>
              </a:rPr>
              <a:t>": </a:t>
            </a:r>
            <a:r>
              <a:rPr lang="en-US" altLang="ja-JP" sz="2900" b="1" i="1" dirty="0" err="1">
                <a:solidFill>
                  <a:schemeClr val="bg1"/>
                </a:solidFill>
              </a:rPr>
              <a:t>boolean</a:t>
            </a:r>
            <a:r>
              <a:rPr lang="en-US" altLang="ja-JP" sz="2900" b="1"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48">
                  <a:extLst>
                    <a:ext uri="{A12FA001-AC4F-418D-AE19-62706E023703}">
                      <ahyp:hlinkClr xmlns:ahyp="http://schemas.microsoft.com/office/drawing/2018/hyperlinkcolor" val="tx"/>
                    </a:ext>
                  </a:extLst>
                </a:hlinkClick>
              </a:rPr>
              <a:t>Sunglasses</a:t>
            </a:r>
            <a:r>
              <a:rPr lang="en-US" altLang="ja-JP" sz="2000" dirty="0">
                <a:solidFill>
                  <a:schemeClr val="bg1"/>
                </a:solidFill>
              </a:rPr>
              <a:t>": { "</a:t>
            </a:r>
            <a:r>
              <a:rPr lang="en-US" altLang="ja-JP" sz="2000" dirty="0">
                <a:solidFill>
                  <a:schemeClr val="bg1"/>
                </a:solidFill>
                <a:hlinkClick r:id="rId49">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50">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 }</a:t>
            </a:r>
          </a:p>
          <a:p>
            <a:pPr marL="0" indent="0">
              <a:buNone/>
            </a:pPr>
            <a:r>
              <a:rPr lang="en-US" altLang="ja-JP" sz="2500" b="1" dirty="0">
                <a:solidFill>
                  <a:schemeClr val="bg1"/>
                </a:solidFill>
              </a:rPr>
              <a:t>]</a:t>
            </a:r>
            <a:r>
              <a:rPr lang="en-US" altLang="ja-JP" sz="2000" dirty="0">
                <a:solidFill>
                  <a:schemeClr val="bg1"/>
                </a:solidFill>
              </a:rPr>
              <a:t> }</a:t>
            </a:r>
          </a:p>
        </p:txBody>
      </p:sp>
      <p:sp>
        <p:nvSpPr>
          <p:cNvPr id="4" name="正方形/長方形 3">
            <a:extLst>
              <a:ext uri="{FF2B5EF4-FFF2-40B4-BE49-F238E27FC236}">
                <a16:creationId xmlns:a16="http://schemas.microsoft.com/office/drawing/2014/main" id="{FAA2F111-A30E-49F0-86EF-26BD6983E3DF}"/>
              </a:ext>
            </a:extLst>
          </p:cNvPr>
          <p:cNvSpPr/>
          <p:nvPr/>
        </p:nvSpPr>
        <p:spPr>
          <a:xfrm>
            <a:off x="7670800" y="1988696"/>
            <a:ext cx="4098834" cy="1477328"/>
          </a:xfrm>
          <a:prstGeom prst="rect">
            <a:avLst/>
          </a:prstGeom>
        </p:spPr>
        <p:txBody>
          <a:bodyPr wrap="square">
            <a:spAutoFit/>
          </a:bodyPr>
          <a:lstStyle/>
          <a:p>
            <a:r>
              <a:rPr lang="ja-JP" altLang="en-US" dirty="0">
                <a:solidFill>
                  <a:schemeClr val="bg1"/>
                </a:solidFill>
              </a:rPr>
              <a:t> </a:t>
            </a:r>
            <a:r>
              <a:rPr lang="en-US" altLang="ja-JP" dirty="0">
                <a:solidFill>
                  <a:schemeClr val="bg1"/>
                </a:solidFill>
              </a:rPr>
              <a:t># </a:t>
            </a:r>
            <a:r>
              <a:rPr lang="ja-JP" altLang="en-US" dirty="0">
                <a:solidFill>
                  <a:schemeClr val="bg1"/>
                </a:solidFill>
              </a:rPr>
              <a:t>描画</a:t>
            </a:r>
          </a:p>
          <a:p>
            <a:r>
              <a:rPr lang="ja-JP" altLang="en-US" dirty="0">
                <a:solidFill>
                  <a:schemeClr val="bg1"/>
                </a:solidFill>
              </a:rPr>
              <a:t>    </a:t>
            </a:r>
            <a:r>
              <a:rPr lang="en-US" altLang="ja-JP" dirty="0">
                <a:solidFill>
                  <a:schemeClr val="bg1"/>
                </a:solidFill>
              </a:rPr>
              <a:t>if </a:t>
            </a:r>
            <a:r>
              <a:rPr lang="en-US" altLang="ja-JP" dirty="0" err="1">
                <a:solidFill>
                  <a:schemeClr val="bg1"/>
                </a:solidFill>
              </a:rPr>
              <a:t>len</a:t>
            </a:r>
            <a:r>
              <a:rPr lang="en-US" altLang="ja-JP" dirty="0">
                <a:solidFill>
                  <a:schemeClr val="bg1"/>
                </a:solidFill>
              </a:rPr>
              <a:t>(faces['</a:t>
            </a:r>
            <a:r>
              <a:rPr lang="en-US" altLang="ja-JP" dirty="0" err="1">
                <a:solidFill>
                  <a:schemeClr val="bg1"/>
                </a:solidFill>
              </a:rPr>
              <a:t>FaceDetails</a:t>
            </a:r>
            <a:r>
              <a:rPr lang="en-US" altLang="ja-JP" dirty="0">
                <a:solidFill>
                  <a:schemeClr val="bg1"/>
                </a:solidFill>
              </a:rPr>
              <a:t>']) == 0:</a:t>
            </a:r>
          </a:p>
          <a:p>
            <a:r>
              <a:rPr lang="en-US" altLang="ja-JP" dirty="0">
                <a:solidFill>
                  <a:schemeClr val="bg1"/>
                </a:solidFill>
              </a:rPr>
              <a:t>        continue</a:t>
            </a:r>
          </a:p>
          <a:p>
            <a:r>
              <a:rPr lang="en-US" altLang="ja-JP" dirty="0">
                <a:solidFill>
                  <a:schemeClr val="bg1"/>
                </a:solidFill>
              </a:rPr>
              <a:t>    face = faces['</a:t>
            </a:r>
            <a:r>
              <a:rPr lang="en-US" altLang="ja-JP" dirty="0" err="1">
                <a:solidFill>
                  <a:schemeClr val="bg1"/>
                </a:solidFill>
              </a:rPr>
              <a:t>FaceDetails</a:t>
            </a:r>
            <a:r>
              <a:rPr lang="en-US" altLang="ja-JP" dirty="0">
                <a:solidFill>
                  <a:schemeClr val="bg1"/>
                </a:solidFill>
              </a:rPr>
              <a:t>'][0]</a:t>
            </a:r>
          </a:p>
          <a:p>
            <a:r>
              <a:rPr lang="en-US" altLang="ja-JP" dirty="0">
                <a:solidFill>
                  <a:schemeClr val="bg1"/>
                </a:solidFill>
              </a:rPr>
              <a:t>    smile = face['Smile']['Value’]</a:t>
            </a:r>
          </a:p>
        </p:txBody>
      </p:sp>
      <p:sp>
        <p:nvSpPr>
          <p:cNvPr id="9" name="正方形/長方形 8">
            <a:extLst>
              <a:ext uri="{FF2B5EF4-FFF2-40B4-BE49-F238E27FC236}">
                <a16:creationId xmlns:a16="http://schemas.microsoft.com/office/drawing/2014/main" id="{5AB8092E-B2B6-442A-BC69-FEB391F1D554}"/>
              </a:ext>
            </a:extLst>
          </p:cNvPr>
          <p:cNvSpPr/>
          <p:nvPr/>
        </p:nvSpPr>
        <p:spPr>
          <a:xfrm>
            <a:off x="838180" y="1388825"/>
            <a:ext cx="2482850" cy="369332"/>
          </a:xfrm>
          <a:prstGeom prst="rect">
            <a:avLst/>
          </a:prstGeom>
        </p:spPr>
        <p:txBody>
          <a:bodyPr wrap="square">
            <a:spAutoFit/>
          </a:bodyPr>
          <a:lstStyle/>
          <a:p>
            <a:r>
              <a:rPr lang="ja-JP" altLang="en-US" dirty="0">
                <a:solidFill>
                  <a:schemeClr val="bg1"/>
                </a:solidFill>
              </a:rPr>
              <a:t>レスポンス一覧</a:t>
            </a:r>
            <a:endParaRPr lang="en-US" altLang="ja-JP" dirty="0">
              <a:solidFill>
                <a:schemeClr val="bg1"/>
              </a:solidFill>
            </a:endParaRPr>
          </a:p>
        </p:txBody>
      </p:sp>
      <p:sp>
        <p:nvSpPr>
          <p:cNvPr id="11" name="正方形/長方形 10">
            <a:extLst>
              <a:ext uri="{FF2B5EF4-FFF2-40B4-BE49-F238E27FC236}">
                <a16:creationId xmlns:a16="http://schemas.microsoft.com/office/drawing/2014/main" id="{80636F7B-09A1-45F4-86A2-91BF8BDD2968}"/>
              </a:ext>
            </a:extLst>
          </p:cNvPr>
          <p:cNvSpPr/>
          <p:nvPr/>
        </p:nvSpPr>
        <p:spPr>
          <a:xfrm>
            <a:off x="7746970" y="1401797"/>
            <a:ext cx="2482850" cy="369332"/>
          </a:xfrm>
          <a:prstGeom prst="rect">
            <a:avLst/>
          </a:prstGeom>
        </p:spPr>
        <p:txBody>
          <a:bodyPr wrap="square">
            <a:spAutoFit/>
          </a:bodyPr>
          <a:lstStyle/>
          <a:p>
            <a:r>
              <a:rPr lang="ja-JP" altLang="en-US" dirty="0">
                <a:solidFill>
                  <a:schemeClr val="bg1"/>
                </a:solidFill>
              </a:rPr>
              <a:t>ソースコード例</a:t>
            </a:r>
            <a:endParaRPr lang="en-US" altLang="ja-JP" dirty="0">
              <a:solidFill>
                <a:schemeClr val="bg1"/>
              </a:solidFill>
            </a:endParaRPr>
          </a:p>
        </p:txBody>
      </p:sp>
    </p:spTree>
    <p:extLst>
      <p:ext uri="{BB962C8B-B14F-4D97-AF65-F5344CB8AC3E}">
        <p14:creationId xmlns:p14="http://schemas.microsoft.com/office/powerpoint/2010/main" val="37539572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634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③出力 </a:t>
            </a:r>
            <a:r>
              <a:rPr lang="en-US" altLang="ja-JP" dirty="0">
                <a:solidFill>
                  <a:schemeClr val="bg1"/>
                </a:solidFill>
              </a:rPr>
              <a:t>–</a:t>
            </a:r>
            <a:r>
              <a:rPr lang="ja-JP" altLang="en-US" dirty="0">
                <a:solidFill>
                  <a:schemeClr val="bg1"/>
                </a:solidFill>
              </a:rPr>
              <a:t>描画</a:t>
            </a:r>
            <a:r>
              <a:rPr lang="en-US" altLang="ja-JP" dirty="0">
                <a:solidFill>
                  <a:schemeClr val="bg1"/>
                </a:solidFill>
              </a:rPr>
              <a:t>-</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fontScale="55000" lnSpcReduction="20000"/>
          </a:bodyPr>
          <a:lstStyle/>
          <a:p>
            <a:pPr marL="0" indent="0">
              <a:buNone/>
            </a:pPr>
            <a:r>
              <a:rPr lang="en-US" altLang="ja-JP" dirty="0">
                <a:solidFill>
                  <a:schemeClr val="bg1"/>
                </a:solidFill>
              </a:rPr>
              <a:t># </a:t>
            </a:r>
            <a:r>
              <a:rPr lang="ja-JP" altLang="en-US" dirty="0">
                <a:solidFill>
                  <a:schemeClr val="bg1"/>
                </a:solidFill>
              </a:rPr>
              <a:t>顔の周りの枠線の描画例：</a:t>
            </a:r>
            <a:r>
              <a:rPr lang="en-US" altLang="ja-JP" dirty="0" err="1">
                <a:solidFill>
                  <a:schemeClr val="bg1"/>
                </a:solidFill>
              </a:rPr>
              <a:t>img</a:t>
            </a:r>
            <a:r>
              <a:rPr lang="en-US" altLang="ja-JP" dirty="0">
                <a:solidFill>
                  <a:schemeClr val="bg1"/>
                </a:solidFill>
              </a:rPr>
              <a:t> = cv2.rectangle(</a:t>
            </a:r>
            <a:r>
              <a:rPr lang="en-US" altLang="ja-JP" dirty="0" err="1">
                <a:solidFill>
                  <a:schemeClr val="bg1"/>
                </a:solidFill>
              </a:rPr>
              <a:t>img</a:t>
            </a:r>
            <a:r>
              <a:rPr lang="en-US" altLang="ja-JP" dirty="0">
                <a:solidFill>
                  <a:schemeClr val="bg1"/>
                </a:solidFill>
              </a:rPr>
              <a:t>,(384,0),(510,128),(0,255,0),3)</a:t>
            </a:r>
          </a:p>
          <a:p>
            <a:pPr marL="0" indent="0">
              <a:buNone/>
            </a:pPr>
            <a:r>
              <a:rPr lang="en-US" altLang="ja-JP" dirty="0">
                <a:solidFill>
                  <a:schemeClr val="bg1"/>
                </a:solidFill>
              </a:rPr>
              <a:t>    # </a:t>
            </a:r>
            <a:r>
              <a:rPr lang="ja-JP" altLang="en-US" dirty="0">
                <a:solidFill>
                  <a:schemeClr val="bg1"/>
                </a:solidFill>
              </a:rPr>
              <a:t>引数は（画像、左上の座標、右下の座標、色、線の幅）</a:t>
            </a:r>
          </a:p>
          <a:p>
            <a:pPr marL="0" indent="0">
              <a:buNone/>
            </a:pPr>
            <a:r>
              <a:rPr lang="ja-JP" altLang="en-US" dirty="0">
                <a:solidFill>
                  <a:schemeClr val="bg1"/>
                </a:solidFill>
              </a:rPr>
              <a:t>    </a:t>
            </a:r>
            <a:r>
              <a:rPr lang="en-US" altLang="ja-JP" dirty="0">
                <a:solidFill>
                  <a:schemeClr val="bg1"/>
                </a:solidFill>
              </a:rPr>
              <a:t>cv2.rectangle(frame,</a:t>
            </a:r>
          </a:p>
          <a:p>
            <a:pPr marL="0" indent="0">
              <a:buNone/>
            </a:pPr>
            <a:r>
              <a:rPr lang="en-US" altLang="ja-JP" dirty="0">
                <a:solidFill>
                  <a:schemeClr val="bg1"/>
                </a:solidFill>
              </a:rPr>
              <a:t>                  (int(face['</a:t>
            </a:r>
            <a:r>
              <a:rPr lang="en-US" altLang="ja-JP" dirty="0" err="1">
                <a:solidFill>
                  <a:schemeClr val="bg1"/>
                </a:solidFill>
              </a:rPr>
              <a:t>BoundingBox</a:t>
            </a:r>
            <a:r>
              <a:rPr lang="en-US" altLang="ja-JP" dirty="0">
                <a:solidFill>
                  <a:schemeClr val="bg1"/>
                </a:solidFill>
              </a:rPr>
              <a:t>']['Left'] * width),</a:t>
            </a:r>
          </a:p>
          <a:p>
            <a:pPr marL="0" indent="0">
              <a:buNone/>
            </a:pPr>
            <a:r>
              <a:rPr lang="en-US" altLang="ja-JP" dirty="0">
                <a:solidFill>
                  <a:schemeClr val="bg1"/>
                </a:solidFill>
              </a:rPr>
              <a:t>                   int(face['</a:t>
            </a:r>
            <a:r>
              <a:rPr lang="en-US" altLang="ja-JP" dirty="0" err="1">
                <a:solidFill>
                  <a:schemeClr val="bg1"/>
                </a:solidFill>
              </a:rPr>
              <a:t>BoundingBox</a:t>
            </a:r>
            <a:r>
              <a:rPr lang="en-US" altLang="ja-JP" dirty="0">
                <a:solidFill>
                  <a:schemeClr val="bg1"/>
                </a:solidFill>
              </a:rPr>
              <a:t>']['Top'] * height)),</a:t>
            </a:r>
          </a:p>
          <a:p>
            <a:pPr marL="0" indent="0">
              <a:buNone/>
            </a:pPr>
            <a:r>
              <a:rPr lang="en-US" altLang="ja-JP" dirty="0">
                <a:solidFill>
                  <a:schemeClr val="bg1"/>
                </a:solidFill>
              </a:rPr>
              <a:t>                  (int((face['</a:t>
            </a:r>
            <a:r>
              <a:rPr lang="en-US" altLang="ja-JP" dirty="0" err="1">
                <a:solidFill>
                  <a:schemeClr val="bg1"/>
                </a:solidFill>
              </a:rPr>
              <a:t>BoundingBox</a:t>
            </a:r>
            <a:r>
              <a:rPr lang="en-US" altLang="ja-JP" dirty="0">
                <a:solidFill>
                  <a:schemeClr val="bg1"/>
                </a:solidFill>
              </a:rPr>
              <a:t>']['Left'] + face['</a:t>
            </a:r>
            <a:r>
              <a:rPr lang="en-US" altLang="ja-JP" dirty="0" err="1">
                <a:solidFill>
                  <a:schemeClr val="bg1"/>
                </a:solidFill>
              </a:rPr>
              <a:t>BoundingBox</a:t>
            </a:r>
            <a:r>
              <a:rPr lang="en-US" altLang="ja-JP" dirty="0">
                <a:solidFill>
                  <a:schemeClr val="bg1"/>
                </a:solidFill>
              </a:rPr>
              <a:t>']['Width']) * width),</a:t>
            </a:r>
          </a:p>
          <a:p>
            <a:pPr marL="0" indent="0">
              <a:buNone/>
            </a:pPr>
            <a:r>
              <a:rPr lang="en-US" altLang="ja-JP" dirty="0">
                <a:solidFill>
                  <a:schemeClr val="bg1"/>
                </a:solidFill>
              </a:rPr>
              <a:t>                   int((face['</a:t>
            </a:r>
            <a:r>
              <a:rPr lang="en-US" altLang="ja-JP" dirty="0" err="1">
                <a:solidFill>
                  <a:schemeClr val="bg1"/>
                </a:solidFill>
              </a:rPr>
              <a:t>BoundingBox</a:t>
            </a:r>
            <a:r>
              <a:rPr lang="en-US" altLang="ja-JP" dirty="0">
                <a:solidFill>
                  <a:schemeClr val="bg1"/>
                </a:solidFill>
              </a:rPr>
              <a:t>']['Top'] + face['</a:t>
            </a:r>
            <a:r>
              <a:rPr lang="en-US" altLang="ja-JP" dirty="0" err="1">
                <a:solidFill>
                  <a:schemeClr val="bg1"/>
                </a:solidFill>
              </a:rPr>
              <a:t>BoundingBox</a:t>
            </a:r>
            <a:r>
              <a:rPr lang="en-US" altLang="ja-JP" dirty="0">
                <a:solidFill>
                  <a:schemeClr val="bg1"/>
                </a:solidFill>
              </a:rPr>
              <a:t>']['Height']) * height)),</a:t>
            </a:r>
          </a:p>
          <a:p>
            <a:pPr marL="0" indent="0">
              <a:buNone/>
            </a:pPr>
            <a:r>
              <a:rPr lang="en-US" altLang="ja-JP" dirty="0">
                <a:solidFill>
                  <a:schemeClr val="bg1"/>
                </a:solidFill>
              </a:rPr>
              <a:t>                  </a:t>
            </a:r>
            <a:r>
              <a:rPr lang="en-US" altLang="ja-JP" b="1" dirty="0">
                <a:solidFill>
                  <a:schemeClr val="bg1"/>
                </a:solidFill>
              </a:rPr>
              <a:t>green if smile else red</a:t>
            </a:r>
            <a:r>
              <a:rPr lang="en-US" altLang="ja-JP" dirty="0">
                <a:solidFill>
                  <a:schemeClr val="bg1"/>
                </a:solidFill>
              </a:rPr>
              <a:t>, </a:t>
            </a:r>
            <a:r>
              <a:rPr lang="en-US" altLang="ja-JP" dirty="0" err="1">
                <a:solidFill>
                  <a:schemeClr val="bg1"/>
                </a:solidFill>
              </a:rPr>
              <a:t>frame_thickness</a:t>
            </a:r>
            <a:r>
              <a:rPr lang="en-US" altLang="ja-JP" dirty="0">
                <a:solidFill>
                  <a:schemeClr val="bg1"/>
                </a:solidFill>
              </a:rPr>
              <a:t>)</a:t>
            </a:r>
          </a:p>
          <a:p>
            <a:pPr marL="0" indent="0">
              <a:buNone/>
            </a:pPr>
            <a:r>
              <a:rPr lang="en-US" altLang="ja-JP" dirty="0">
                <a:solidFill>
                  <a:schemeClr val="bg1"/>
                </a:solidFill>
              </a:rPr>
              <a:t>    #</a:t>
            </a:r>
            <a:r>
              <a:rPr lang="ja-JP" altLang="en-US" dirty="0">
                <a:solidFill>
                  <a:schemeClr val="bg1"/>
                </a:solidFill>
              </a:rPr>
              <a:t>テキストの描写</a:t>
            </a:r>
          </a:p>
          <a:p>
            <a:pPr marL="0" indent="0">
              <a:buNone/>
            </a:pPr>
            <a:r>
              <a:rPr lang="ja-JP" altLang="en-US" dirty="0">
                <a:solidFill>
                  <a:schemeClr val="bg1"/>
                </a:solidFill>
              </a:rPr>
              <a:t>    </a:t>
            </a:r>
            <a:r>
              <a:rPr lang="en-US" altLang="ja-JP" dirty="0">
                <a:solidFill>
                  <a:schemeClr val="bg1"/>
                </a:solidFill>
              </a:rPr>
              <a:t>cv2.putText(frame,#</a:t>
            </a:r>
            <a:r>
              <a:rPr lang="ja-JP" altLang="en-US" dirty="0">
                <a:solidFill>
                  <a:schemeClr val="bg1"/>
                </a:solidFill>
              </a:rPr>
              <a:t>画像ファイル</a:t>
            </a:r>
          </a:p>
          <a:p>
            <a:pPr marL="0" indent="0">
              <a:buNone/>
            </a:pPr>
            <a:r>
              <a:rPr lang="ja-JP" altLang="en-US" b="1" dirty="0">
                <a:solidFill>
                  <a:schemeClr val="bg1"/>
                </a:solidFill>
              </a:rPr>
              <a:t>                </a:t>
            </a:r>
            <a:r>
              <a:rPr lang="en-US" altLang="ja-JP" b="1" dirty="0">
                <a:solidFill>
                  <a:schemeClr val="bg1"/>
                </a:solidFill>
              </a:rPr>
              <a:t>str("Smile") + ": " + str(face['Smile']['Confidence']),    </a:t>
            </a:r>
            <a:r>
              <a:rPr lang="en-US" altLang="ja-JP" dirty="0">
                <a:solidFill>
                  <a:schemeClr val="bg1"/>
                </a:solidFill>
              </a:rPr>
              <a:t># </a:t>
            </a:r>
            <a:r>
              <a:rPr lang="ja-JP" altLang="en-US" dirty="0">
                <a:solidFill>
                  <a:schemeClr val="bg1"/>
                </a:solidFill>
              </a:rPr>
              <a:t>テキストデータ</a:t>
            </a:r>
          </a:p>
          <a:p>
            <a:pPr marL="0" indent="0">
              <a:buNone/>
            </a:pPr>
            <a:r>
              <a:rPr lang="ja-JP" altLang="en-US" dirty="0">
                <a:solidFill>
                  <a:schemeClr val="bg1"/>
                </a:solidFill>
              </a:rPr>
              <a:t>                </a:t>
            </a:r>
            <a:r>
              <a:rPr lang="en-US" altLang="ja-JP" dirty="0">
                <a:solidFill>
                  <a:schemeClr val="bg1"/>
                </a:solidFill>
              </a:rPr>
              <a:t>(25, 40), # </a:t>
            </a:r>
            <a:r>
              <a:rPr lang="ja-JP" altLang="en-US" dirty="0">
                <a:solidFill>
                  <a:schemeClr val="bg1"/>
                </a:solidFill>
              </a:rPr>
              <a:t>座標</a:t>
            </a:r>
            <a:r>
              <a:rPr lang="en-US" altLang="ja-JP" dirty="0">
                <a:solidFill>
                  <a:schemeClr val="bg1"/>
                </a:solidFill>
              </a:rPr>
              <a:t>(</a:t>
            </a:r>
            <a:r>
              <a:rPr lang="ja-JP" altLang="en-US" dirty="0">
                <a:solidFill>
                  <a:schemeClr val="bg1"/>
                </a:solidFill>
              </a:rPr>
              <a:t>テキストを書き始める位置の左下</a:t>
            </a:r>
            <a:r>
              <a:rPr lang="en-US" altLang="ja-JP" dirty="0">
                <a:solidFill>
                  <a:schemeClr val="bg1"/>
                </a:solidFill>
              </a:rPr>
              <a:t>)</a:t>
            </a:r>
          </a:p>
          <a:p>
            <a:pPr marL="0" indent="0">
              <a:buNone/>
            </a:pPr>
            <a:r>
              <a:rPr lang="en-US" altLang="ja-JP" dirty="0">
                <a:solidFill>
                  <a:schemeClr val="bg1"/>
                </a:solidFill>
              </a:rPr>
              <a:t>                </a:t>
            </a:r>
            <a:r>
              <a:rPr lang="en-US" altLang="ja-JP" dirty="0" err="1">
                <a:solidFill>
                  <a:schemeClr val="bg1"/>
                </a:solidFill>
              </a:rPr>
              <a:t>fontface</a:t>
            </a:r>
            <a:r>
              <a:rPr lang="en-US" altLang="ja-JP" dirty="0">
                <a:solidFill>
                  <a:schemeClr val="bg1"/>
                </a:solidFill>
              </a:rPr>
              <a:t>, # </a:t>
            </a:r>
            <a:r>
              <a:rPr lang="ja-JP" altLang="en-US" dirty="0">
                <a:solidFill>
                  <a:schemeClr val="bg1"/>
                </a:solidFill>
              </a:rPr>
              <a:t>フォント</a:t>
            </a:r>
          </a:p>
          <a:p>
            <a:pPr marL="0" indent="0">
              <a:buNone/>
            </a:pPr>
            <a:r>
              <a:rPr lang="ja-JP" altLang="en-US" dirty="0">
                <a:solidFill>
                  <a:schemeClr val="bg1"/>
                </a:solidFill>
              </a:rPr>
              <a:t>                </a:t>
            </a:r>
            <a:r>
              <a:rPr lang="en-US" altLang="ja-JP" dirty="0" err="1">
                <a:solidFill>
                  <a:schemeClr val="bg1"/>
                </a:solidFill>
              </a:rPr>
              <a:t>fontscale</a:t>
            </a:r>
            <a:r>
              <a:rPr lang="en-US" altLang="ja-JP" dirty="0">
                <a:solidFill>
                  <a:schemeClr val="bg1"/>
                </a:solidFill>
              </a:rPr>
              <a:t>, #</a:t>
            </a:r>
            <a:r>
              <a:rPr lang="ja-JP" altLang="en-US" dirty="0">
                <a:solidFill>
                  <a:schemeClr val="bg1"/>
                </a:solidFill>
              </a:rPr>
              <a:t>フォントサイズ</a:t>
            </a:r>
          </a:p>
          <a:p>
            <a:pPr marL="0" indent="0">
              <a:buNone/>
            </a:pPr>
            <a:r>
              <a:rPr lang="ja-JP" altLang="en-US" dirty="0">
                <a:solidFill>
                  <a:schemeClr val="bg1"/>
                </a:solidFill>
              </a:rPr>
              <a:t>                </a:t>
            </a:r>
            <a:r>
              <a:rPr lang="en-US" altLang="ja-JP" dirty="0">
                <a:solidFill>
                  <a:schemeClr val="bg1"/>
                </a:solidFill>
              </a:rPr>
              <a:t>color)  #</a:t>
            </a:r>
            <a:r>
              <a:rPr lang="ja-JP" altLang="en-US" dirty="0">
                <a:solidFill>
                  <a:schemeClr val="bg1"/>
                </a:solidFill>
              </a:rPr>
              <a:t>テキストカラー</a:t>
            </a:r>
          </a:p>
          <a:p>
            <a:pPr marL="0" indent="0">
              <a:buNone/>
            </a:pPr>
            <a:endParaRPr lang="ja-JP" altLang="en-US" dirty="0">
              <a:solidFill>
                <a:schemeClr val="bg1"/>
              </a:solidFill>
            </a:endParaRPr>
          </a:p>
        </p:txBody>
      </p:sp>
    </p:spTree>
    <p:extLst>
      <p:ext uri="{BB962C8B-B14F-4D97-AF65-F5344CB8AC3E}">
        <p14:creationId xmlns:p14="http://schemas.microsoft.com/office/powerpoint/2010/main" val="14993896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③出力 </a:t>
            </a:r>
            <a:r>
              <a:rPr lang="en-US" altLang="ja-JP" dirty="0">
                <a:solidFill>
                  <a:schemeClr val="bg1"/>
                </a:solidFill>
              </a:rPr>
              <a:t>–</a:t>
            </a:r>
            <a:r>
              <a:rPr lang="ja-JP" altLang="en-US" dirty="0">
                <a:solidFill>
                  <a:schemeClr val="bg1"/>
                </a:solidFill>
              </a:rPr>
              <a:t>音声出力</a:t>
            </a:r>
            <a:r>
              <a:rPr lang="en-US" altLang="ja-JP" dirty="0">
                <a:solidFill>
                  <a:schemeClr val="bg1"/>
                </a:solidFill>
              </a:rPr>
              <a:t>-</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a:bodyPr>
          <a:lstStyle/>
          <a:p>
            <a:pPr marL="0" indent="0">
              <a:buNone/>
            </a:pPr>
            <a:r>
              <a:rPr lang="ja-JP" altLang="en-US" sz="2000" dirty="0">
                <a:solidFill>
                  <a:schemeClr val="bg1"/>
                </a:solidFill>
              </a:rPr>
              <a:t> </a:t>
            </a:r>
            <a:r>
              <a:rPr lang="en-US" altLang="ja-JP" sz="2000" dirty="0">
                <a:solidFill>
                  <a:schemeClr val="bg1"/>
                </a:solidFill>
              </a:rPr>
              <a:t>#</a:t>
            </a:r>
            <a:r>
              <a:rPr lang="ja-JP" altLang="en-US" sz="2000" dirty="0">
                <a:solidFill>
                  <a:schemeClr val="bg1"/>
                </a:solidFill>
              </a:rPr>
              <a:t>音声ファイル出力</a:t>
            </a:r>
          </a:p>
          <a:p>
            <a:pPr marL="0" indent="0">
              <a:buNone/>
            </a:pPr>
            <a:r>
              <a:rPr lang="ja-JP" altLang="en-US" sz="2000" dirty="0">
                <a:solidFill>
                  <a:schemeClr val="bg1"/>
                </a:solidFill>
              </a:rPr>
              <a:t>    </a:t>
            </a:r>
            <a:r>
              <a:rPr lang="en-US" altLang="ja-JP" sz="2000" dirty="0">
                <a:solidFill>
                  <a:schemeClr val="bg1"/>
                </a:solidFill>
              </a:rPr>
              <a:t>if not smile:</a:t>
            </a:r>
          </a:p>
          <a:p>
            <a:pPr marL="0" indent="0">
              <a:buNone/>
            </a:pPr>
            <a:r>
              <a:rPr lang="en-US" altLang="ja-JP" sz="2000" dirty="0">
                <a:solidFill>
                  <a:schemeClr val="bg1"/>
                </a:solidFill>
              </a:rPr>
              <a:t>        filename = 'TOMINAGA_OUT.mp3'  # </a:t>
            </a:r>
            <a:r>
              <a:rPr lang="ja-JP" altLang="en-US" sz="2000" dirty="0">
                <a:solidFill>
                  <a:schemeClr val="bg1"/>
                </a:solidFill>
              </a:rPr>
              <a:t>再生したい</a:t>
            </a:r>
            <a:r>
              <a:rPr lang="en-US" altLang="ja-JP" sz="2000" dirty="0">
                <a:solidFill>
                  <a:schemeClr val="bg1"/>
                </a:solidFill>
              </a:rPr>
              <a:t>mp3</a:t>
            </a:r>
            <a:r>
              <a:rPr lang="ja-JP" altLang="en-US" sz="2000" dirty="0">
                <a:solidFill>
                  <a:schemeClr val="bg1"/>
                </a:solidFill>
              </a:rPr>
              <a:t>ファイル</a:t>
            </a:r>
          </a:p>
          <a:p>
            <a:pPr marL="0" indent="0">
              <a:buNone/>
            </a:pPr>
            <a:r>
              <a:rPr lang="ja-JP" altLang="en-US" sz="2000" dirty="0">
                <a:solidFill>
                  <a:schemeClr val="bg1"/>
                </a:solidFill>
              </a:rPr>
              <a:t>        </a:t>
            </a:r>
            <a:r>
              <a:rPr lang="en-US" altLang="ja-JP" sz="2000" dirty="0" err="1">
                <a:solidFill>
                  <a:schemeClr val="bg1"/>
                </a:solidFill>
              </a:rPr>
              <a:t>pygame.mixer.init</a:t>
            </a:r>
            <a:r>
              <a:rPr lang="en-US" altLang="ja-JP" sz="2000" dirty="0">
                <a:solidFill>
                  <a:schemeClr val="bg1"/>
                </a:solidFill>
              </a:rPr>
              <a:t>()</a:t>
            </a:r>
          </a:p>
          <a:p>
            <a:pPr marL="0" indent="0">
              <a:buNone/>
            </a:pPr>
            <a:r>
              <a:rPr lang="en-US" altLang="ja-JP" sz="2000" dirty="0">
                <a:solidFill>
                  <a:schemeClr val="bg1"/>
                </a:solidFill>
              </a:rPr>
              <a:t>        </a:t>
            </a:r>
            <a:r>
              <a:rPr lang="en-US" altLang="ja-JP" sz="2000" dirty="0" err="1">
                <a:solidFill>
                  <a:schemeClr val="bg1"/>
                </a:solidFill>
              </a:rPr>
              <a:t>pygame.mixer.music.load</a:t>
            </a:r>
            <a:r>
              <a:rPr lang="en-US" altLang="ja-JP" sz="2000" dirty="0">
                <a:solidFill>
                  <a:schemeClr val="bg1"/>
                </a:solidFill>
              </a:rPr>
              <a:t>(filename)  # </a:t>
            </a:r>
            <a:r>
              <a:rPr lang="ja-JP" altLang="en-US" sz="2000" dirty="0">
                <a:solidFill>
                  <a:schemeClr val="bg1"/>
                </a:solidFill>
              </a:rPr>
              <a:t>音源を読み込み</a:t>
            </a:r>
          </a:p>
          <a:p>
            <a:pPr marL="0" indent="0">
              <a:buNone/>
            </a:pPr>
            <a:r>
              <a:rPr lang="ja-JP" altLang="en-US" sz="2000" dirty="0">
                <a:solidFill>
                  <a:schemeClr val="bg1"/>
                </a:solidFill>
              </a:rPr>
              <a:t>        </a:t>
            </a:r>
            <a:r>
              <a:rPr lang="en-US" altLang="ja-JP" sz="2000" dirty="0">
                <a:solidFill>
                  <a:schemeClr val="bg1"/>
                </a:solidFill>
              </a:rPr>
              <a:t>mp3_length = mp3(filename).</a:t>
            </a:r>
            <a:r>
              <a:rPr lang="en-US" altLang="ja-JP" sz="2000" dirty="0" err="1">
                <a:solidFill>
                  <a:schemeClr val="bg1"/>
                </a:solidFill>
              </a:rPr>
              <a:t>info.length</a:t>
            </a:r>
            <a:r>
              <a:rPr lang="en-US" altLang="ja-JP" sz="2000" dirty="0">
                <a:solidFill>
                  <a:schemeClr val="bg1"/>
                </a:solidFill>
              </a:rPr>
              <a:t>  # </a:t>
            </a:r>
            <a:r>
              <a:rPr lang="ja-JP" altLang="en-US" sz="2000" dirty="0">
                <a:solidFill>
                  <a:schemeClr val="bg1"/>
                </a:solidFill>
              </a:rPr>
              <a:t>音源の長さ取得</a:t>
            </a:r>
          </a:p>
          <a:p>
            <a:pPr marL="0" indent="0">
              <a:buNone/>
            </a:pPr>
            <a:r>
              <a:rPr lang="ja-JP" altLang="en-US" sz="2000" dirty="0">
                <a:solidFill>
                  <a:schemeClr val="bg1"/>
                </a:solidFill>
              </a:rPr>
              <a:t>        </a:t>
            </a:r>
            <a:r>
              <a:rPr lang="en-US" altLang="ja-JP" sz="2000" dirty="0" err="1">
                <a:solidFill>
                  <a:schemeClr val="bg1"/>
                </a:solidFill>
              </a:rPr>
              <a:t>pygame.mixer.music.play</a:t>
            </a:r>
            <a:r>
              <a:rPr lang="en-US" altLang="ja-JP" sz="2000" dirty="0">
                <a:solidFill>
                  <a:schemeClr val="bg1"/>
                </a:solidFill>
              </a:rPr>
              <a:t>(1)</a:t>
            </a:r>
          </a:p>
          <a:p>
            <a:pPr marL="0" indent="0">
              <a:buNone/>
            </a:pPr>
            <a:endParaRPr lang="en-US" altLang="ja-JP" sz="2000" dirty="0">
              <a:solidFill>
                <a:schemeClr val="bg1"/>
              </a:solidFill>
            </a:endParaRPr>
          </a:p>
          <a:p>
            <a:pPr marL="0" indent="0">
              <a:buNone/>
            </a:pPr>
            <a:r>
              <a:rPr lang="en-US" altLang="ja-JP" sz="2000" dirty="0">
                <a:solidFill>
                  <a:schemeClr val="bg1"/>
                </a:solidFill>
              </a:rPr>
              <a:t>    if cv2.waitKey(1) and 0xFF == </a:t>
            </a:r>
            <a:r>
              <a:rPr lang="en-US" altLang="ja-JP" sz="2000" dirty="0" err="1">
                <a:solidFill>
                  <a:schemeClr val="bg1"/>
                </a:solidFill>
              </a:rPr>
              <a:t>ord</a:t>
            </a:r>
            <a:r>
              <a:rPr lang="en-US" altLang="ja-JP" sz="2000" dirty="0">
                <a:solidFill>
                  <a:schemeClr val="bg1"/>
                </a:solidFill>
              </a:rPr>
              <a:t>('q'):</a:t>
            </a:r>
          </a:p>
          <a:p>
            <a:pPr marL="0" indent="0">
              <a:buNone/>
            </a:pPr>
            <a:r>
              <a:rPr lang="en-US" altLang="ja-JP" sz="2000" dirty="0">
                <a:solidFill>
                  <a:schemeClr val="bg1"/>
                </a:solidFill>
              </a:rPr>
              <a:t>        break</a:t>
            </a:r>
          </a:p>
          <a:p>
            <a:pPr marL="0" indent="0">
              <a:buNone/>
            </a:pPr>
            <a:endParaRPr lang="en-US" altLang="ja-JP" sz="2000" dirty="0">
              <a:solidFill>
                <a:schemeClr val="bg1"/>
              </a:solidFill>
            </a:endParaRPr>
          </a:p>
        </p:txBody>
      </p:sp>
    </p:spTree>
    <p:extLst>
      <p:ext uri="{BB962C8B-B14F-4D97-AF65-F5344CB8AC3E}">
        <p14:creationId xmlns:p14="http://schemas.microsoft.com/office/powerpoint/2010/main" val="20497038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kumimoji="1" lang="ja-JP" altLang="en-US" sz="4800" b="1" dirty="0">
                <a:solidFill>
                  <a:schemeClr val="bg1"/>
                </a:solidFill>
              </a:rPr>
              <a:t>オリジナルサービスを作ろう</a:t>
            </a:r>
          </a:p>
        </p:txBody>
      </p:sp>
    </p:spTree>
    <p:extLst>
      <p:ext uri="{BB962C8B-B14F-4D97-AF65-F5344CB8AC3E}">
        <p14:creationId xmlns:p14="http://schemas.microsoft.com/office/powerpoint/2010/main" val="40198404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②画像分析 </a:t>
            </a:r>
            <a:r>
              <a:rPr lang="en-US" altLang="ja-JP" dirty="0">
                <a:solidFill>
                  <a:schemeClr val="bg1"/>
                </a:solidFill>
              </a:rPr>
              <a:t>–</a:t>
            </a:r>
            <a:r>
              <a:rPr lang="ja-JP" altLang="en-US" dirty="0">
                <a:solidFill>
                  <a:schemeClr val="bg1"/>
                </a:solidFill>
              </a:rPr>
              <a:t>分析</a:t>
            </a:r>
            <a:r>
              <a:rPr lang="en-US" altLang="ja-JP" dirty="0">
                <a:solidFill>
                  <a:schemeClr val="bg1"/>
                </a:solidFill>
              </a:rPr>
              <a:t>-</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fontScale="92500" lnSpcReduction="20000"/>
          </a:bodyPr>
          <a:lstStyle/>
          <a:p>
            <a:pPr marL="0" indent="0">
              <a:buNone/>
            </a:pPr>
            <a:r>
              <a:rPr lang="en-US" altLang="ja-JP" sz="2000" dirty="0">
                <a:solidFill>
                  <a:schemeClr val="bg1"/>
                </a:solidFill>
              </a:rPr>
              <a:t> # </a:t>
            </a:r>
            <a:r>
              <a:rPr lang="en-US" altLang="ja-JP" sz="2000" dirty="0" err="1">
                <a:solidFill>
                  <a:schemeClr val="bg1"/>
                </a:solidFill>
              </a:rPr>
              <a:t>AmazonRekognitionAPI</a:t>
            </a:r>
            <a:r>
              <a:rPr lang="ja-JP" altLang="en-US" sz="2000" dirty="0">
                <a:solidFill>
                  <a:schemeClr val="bg1"/>
                </a:solidFill>
              </a:rPr>
              <a:t>実行</a:t>
            </a:r>
          </a:p>
          <a:p>
            <a:pPr marL="0" indent="0">
              <a:buNone/>
            </a:pPr>
            <a:r>
              <a:rPr lang="ja-JP" altLang="en-US" sz="2000" dirty="0">
                <a:solidFill>
                  <a:schemeClr val="bg1"/>
                </a:solidFill>
              </a:rPr>
              <a:t>    </a:t>
            </a:r>
            <a:r>
              <a:rPr lang="en-US" altLang="ja-JP" sz="2000" dirty="0">
                <a:solidFill>
                  <a:schemeClr val="bg1"/>
                </a:solidFill>
              </a:rPr>
              <a:t>faces = </a:t>
            </a:r>
            <a:r>
              <a:rPr lang="en-US" altLang="ja-JP" sz="2000" dirty="0" err="1">
                <a:solidFill>
                  <a:schemeClr val="bg1"/>
                </a:solidFill>
              </a:rPr>
              <a:t>rekognition</a:t>
            </a:r>
            <a:r>
              <a:rPr lang="en-US" altLang="ja-JP" sz="2000" b="1" dirty="0" err="1">
                <a:solidFill>
                  <a:schemeClr val="bg1"/>
                </a:solidFill>
              </a:rPr>
              <a:t>.detect_faces</a:t>
            </a:r>
            <a:r>
              <a:rPr lang="en-US" altLang="ja-JP" sz="2000" dirty="0">
                <a:solidFill>
                  <a:schemeClr val="bg1"/>
                </a:solidFill>
              </a:rPr>
              <a:t>(Image={'Bytes': </a:t>
            </a:r>
            <a:r>
              <a:rPr lang="en-US" altLang="ja-JP" sz="2000" dirty="0" err="1">
                <a:solidFill>
                  <a:schemeClr val="bg1"/>
                </a:solidFill>
              </a:rPr>
              <a:t>buf.tobytes</a:t>
            </a:r>
            <a:r>
              <a:rPr lang="en-US" altLang="ja-JP" sz="2000" dirty="0">
                <a:solidFill>
                  <a:schemeClr val="bg1"/>
                </a:solidFill>
              </a:rPr>
              <a:t>()}, Attributes=['ALL’])</a:t>
            </a:r>
          </a:p>
          <a:p>
            <a:pPr marL="0" indent="0">
              <a:buNone/>
            </a:pPr>
            <a:endParaRPr lang="en-US" altLang="ja-JP" sz="2000" dirty="0">
              <a:solidFill>
                <a:schemeClr val="bg1"/>
              </a:solidFill>
            </a:endParaRPr>
          </a:p>
          <a:p>
            <a:pPr marL="0" indent="0">
              <a:buNone/>
            </a:pPr>
            <a:r>
              <a:rPr lang="ja-JP" altLang="en-US" sz="2000" dirty="0">
                <a:solidFill>
                  <a:schemeClr val="bg1"/>
                </a:solidFill>
              </a:rPr>
              <a:t> </a:t>
            </a:r>
            <a:r>
              <a:rPr lang="en-US" altLang="ja-JP" sz="2000" dirty="0">
                <a:solidFill>
                  <a:schemeClr val="bg1"/>
                </a:solidFill>
              </a:rPr>
              <a:t># </a:t>
            </a:r>
            <a:r>
              <a:rPr lang="ja-JP" altLang="en-US" sz="2000" dirty="0">
                <a:solidFill>
                  <a:schemeClr val="bg1"/>
                </a:solidFill>
              </a:rPr>
              <a:t>描画</a:t>
            </a:r>
          </a:p>
          <a:p>
            <a:pPr marL="0" indent="0">
              <a:buNone/>
            </a:pPr>
            <a:r>
              <a:rPr lang="ja-JP" altLang="en-US" sz="2000" dirty="0">
                <a:solidFill>
                  <a:schemeClr val="bg1"/>
                </a:solidFill>
              </a:rPr>
              <a:t>    </a:t>
            </a:r>
            <a:r>
              <a:rPr lang="en-US" altLang="ja-JP" sz="2000" dirty="0">
                <a:solidFill>
                  <a:schemeClr val="bg1"/>
                </a:solidFill>
              </a:rPr>
              <a:t>if </a:t>
            </a:r>
            <a:r>
              <a:rPr lang="en-US" altLang="ja-JP" sz="2000" dirty="0" err="1">
                <a:solidFill>
                  <a:schemeClr val="bg1"/>
                </a:solidFill>
              </a:rPr>
              <a:t>len</a:t>
            </a:r>
            <a:r>
              <a:rPr lang="en-US" altLang="ja-JP" sz="2000" dirty="0">
                <a:solidFill>
                  <a:schemeClr val="bg1"/>
                </a:solidFill>
              </a:rPr>
              <a:t>(faces['</a:t>
            </a:r>
            <a:r>
              <a:rPr lang="en-US" altLang="ja-JP" sz="2000" dirty="0" err="1">
                <a:solidFill>
                  <a:schemeClr val="bg1"/>
                </a:solidFill>
              </a:rPr>
              <a:t>FaceDetails</a:t>
            </a:r>
            <a:r>
              <a:rPr lang="en-US" altLang="ja-JP" sz="2000" dirty="0">
                <a:solidFill>
                  <a:schemeClr val="bg1"/>
                </a:solidFill>
              </a:rPr>
              <a:t>']) == 0:</a:t>
            </a:r>
          </a:p>
          <a:p>
            <a:pPr marL="0" indent="0">
              <a:buNone/>
            </a:pPr>
            <a:r>
              <a:rPr lang="en-US" altLang="ja-JP" sz="2000" dirty="0">
                <a:solidFill>
                  <a:schemeClr val="bg1"/>
                </a:solidFill>
              </a:rPr>
              <a:t>        continue</a:t>
            </a:r>
          </a:p>
          <a:p>
            <a:pPr marL="0" indent="0">
              <a:buNone/>
            </a:pPr>
            <a:r>
              <a:rPr lang="en-US" altLang="ja-JP" sz="2000" dirty="0">
                <a:solidFill>
                  <a:schemeClr val="bg1"/>
                </a:solidFill>
              </a:rPr>
              <a:t>    face = faces['</a:t>
            </a:r>
            <a:r>
              <a:rPr lang="en-US" altLang="ja-JP" sz="2000" dirty="0" err="1">
                <a:solidFill>
                  <a:schemeClr val="bg1"/>
                </a:solidFill>
              </a:rPr>
              <a:t>FaceDetails</a:t>
            </a:r>
            <a:r>
              <a:rPr lang="en-US" altLang="ja-JP" sz="2000" dirty="0">
                <a:solidFill>
                  <a:schemeClr val="bg1"/>
                </a:solidFill>
              </a:rPr>
              <a:t>'][0]</a:t>
            </a:r>
          </a:p>
          <a:p>
            <a:pPr marL="0" indent="0">
              <a:buNone/>
            </a:pPr>
            <a:r>
              <a:rPr lang="en-US" altLang="ja-JP" sz="2000" dirty="0">
                <a:solidFill>
                  <a:schemeClr val="bg1"/>
                </a:solidFill>
              </a:rPr>
              <a:t>    smile = face['Smile']['Value’]</a:t>
            </a:r>
          </a:p>
          <a:p>
            <a:pPr marL="0" indent="0">
              <a:buNone/>
            </a:pPr>
            <a:endParaRPr lang="en-US" altLang="ja-JP" sz="2000" dirty="0">
              <a:solidFill>
                <a:schemeClr val="bg1"/>
              </a:solidFill>
            </a:endParaRPr>
          </a:p>
          <a:p>
            <a:pPr marL="0" indent="0">
              <a:buNone/>
            </a:pPr>
            <a:r>
              <a:rPr lang="ja-JP" altLang="en-US" sz="2000" dirty="0">
                <a:solidFill>
                  <a:schemeClr val="bg1"/>
                </a:solidFill>
              </a:rPr>
              <a:t>■顔の判定</a:t>
            </a:r>
            <a:endParaRPr lang="en-US" altLang="ja-JP" sz="2000" dirty="0">
              <a:solidFill>
                <a:schemeClr val="bg1"/>
              </a:solidFill>
            </a:endParaRPr>
          </a:p>
          <a:p>
            <a:pPr marL="0" indent="0">
              <a:buNone/>
            </a:pPr>
            <a:r>
              <a:rPr lang="en-US" altLang="ja-JP" sz="2000" dirty="0" err="1">
                <a:solidFill>
                  <a:schemeClr val="bg1"/>
                </a:solidFill>
              </a:rPr>
              <a:t>compare_faces</a:t>
            </a:r>
            <a:r>
              <a:rPr lang="en-US" altLang="ja-JP" sz="2000" dirty="0">
                <a:solidFill>
                  <a:schemeClr val="bg1"/>
                </a:solidFill>
              </a:rPr>
              <a:t>()</a:t>
            </a:r>
          </a:p>
          <a:p>
            <a:pPr marL="0" indent="0">
              <a:buNone/>
            </a:pPr>
            <a:r>
              <a:rPr lang="ja-JP" altLang="en-US" sz="2000" dirty="0">
                <a:solidFill>
                  <a:schemeClr val="bg1"/>
                </a:solidFill>
              </a:rPr>
              <a:t>■物体のラベル</a:t>
            </a:r>
            <a:endParaRPr lang="en-US" altLang="ja-JP" sz="2000" dirty="0">
              <a:solidFill>
                <a:schemeClr val="bg1"/>
              </a:solidFill>
            </a:endParaRPr>
          </a:p>
          <a:p>
            <a:pPr marL="0" indent="0">
              <a:buNone/>
            </a:pPr>
            <a:r>
              <a:rPr lang="en-US" altLang="ja-JP" sz="2000" dirty="0" err="1">
                <a:solidFill>
                  <a:schemeClr val="bg1"/>
                </a:solidFill>
              </a:rPr>
              <a:t>detect_labels</a:t>
            </a:r>
            <a:r>
              <a:rPr lang="en-US" altLang="ja-JP" sz="2000" dirty="0">
                <a:solidFill>
                  <a:schemeClr val="bg1"/>
                </a:solidFill>
              </a:rPr>
              <a:t>()</a:t>
            </a:r>
          </a:p>
        </p:txBody>
      </p:sp>
    </p:spTree>
    <p:extLst>
      <p:ext uri="{BB962C8B-B14F-4D97-AF65-F5344CB8AC3E}">
        <p14:creationId xmlns:p14="http://schemas.microsoft.com/office/powerpoint/2010/main" val="1681599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②画像分析 </a:t>
            </a:r>
            <a:r>
              <a:rPr lang="en-US" altLang="ja-JP" dirty="0">
                <a:solidFill>
                  <a:schemeClr val="bg1"/>
                </a:solidFill>
              </a:rPr>
              <a:t>–</a:t>
            </a:r>
            <a:r>
              <a:rPr lang="ja-JP" altLang="en-US" dirty="0">
                <a:solidFill>
                  <a:schemeClr val="bg1"/>
                </a:solidFill>
              </a:rPr>
              <a:t>レスポンス</a:t>
            </a:r>
            <a:r>
              <a:rPr lang="en-US" altLang="ja-JP" dirty="0">
                <a:solidFill>
                  <a:schemeClr val="bg1"/>
                </a:solidFill>
              </a:rPr>
              <a:t>-</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fontScale="55000" lnSpcReduction="20000"/>
          </a:bodyPr>
          <a:lstStyle/>
          <a:p>
            <a:pPr marL="0" indent="0">
              <a:buNone/>
            </a:pPr>
            <a:r>
              <a:rPr lang="en-US" altLang="ja-JP" sz="2000" dirty="0">
                <a:solidFill>
                  <a:schemeClr val="bg1"/>
                </a:solidFill>
              </a:rPr>
              <a:t>{ "</a:t>
            </a:r>
            <a:r>
              <a:rPr lang="en-US" altLang="ja-JP" sz="2000" dirty="0" err="1">
                <a:solidFill>
                  <a:schemeClr val="bg1"/>
                </a:solidFill>
                <a:hlinkClick r:id="rId3">
                  <a:extLst>
                    <a:ext uri="{A12FA001-AC4F-418D-AE19-62706E023703}">
                      <ahyp:hlinkClr xmlns:ahyp="http://schemas.microsoft.com/office/drawing/2018/hyperlinkcolor" val="tx"/>
                    </a:ext>
                  </a:extLst>
                </a:hlinkClick>
              </a:rPr>
              <a:t>FaceDetails</a:t>
            </a:r>
            <a:r>
              <a:rPr lang="en-US" altLang="ja-JP" sz="2000" dirty="0">
                <a:solidFill>
                  <a:schemeClr val="bg1"/>
                </a:solidFill>
              </a:rPr>
              <a:t>": [ </a:t>
            </a:r>
          </a:p>
          <a:p>
            <a:pPr marL="0" indent="0">
              <a:buNone/>
            </a:pPr>
            <a:r>
              <a:rPr lang="en-US" altLang="ja-JP" sz="2000" dirty="0">
                <a:solidFill>
                  <a:schemeClr val="bg1"/>
                </a:solidFill>
              </a:rPr>
              <a:t>{ "</a:t>
            </a:r>
            <a:r>
              <a:rPr lang="en-US" altLang="ja-JP" sz="2000" dirty="0" err="1">
                <a:solidFill>
                  <a:schemeClr val="bg1"/>
                </a:solidFill>
                <a:hlinkClick r:id="rId4">
                  <a:extLst>
                    <a:ext uri="{A12FA001-AC4F-418D-AE19-62706E023703}">
                      <ahyp:hlinkClr xmlns:ahyp="http://schemas.microsoft.com/office/drawing/2018/hyperlinkcolor" val="tx"/>
                    </a:ext>
                  </a:extLst>
                </a:hlinkClick>
              </a:rPr>
              <a:t>AgeRange</a:t>
            </a:r>
            <a:r>
              <a:rPr lang="en-US" altLang="ja-JP" sz="2000" dirty="0">
                <a:solidFill>
                  <a:schemeClr val="bg1"/>
                </a:solidFill>
              </a:rPr>
              <a:t>": { "</a:t>
            </a:r>
            <a:r>
              <a:rPr lang="en-US" altLang="ja-JP" sz="2000" dirty="0">
                <a:solidFill>
                  <a:schemeClr val="bg1"/>
                </a:solidFill>
                <a:hlinkClick r:id="rId5">
                  <a:extLst>
                    <a:ext uri="{A12FA001-AC4F-418D-AE19-62706E023703}">
                      <ahyp:hlinkClr xmlns:ahyp="http://schemas.microsoft.com/office/drawing/2018/hyperlinkcolor" val="tx"/>
                    </a:ext>
                  </a:extLst>
                </a:hlinkClick>
              </a:rPr>
              <a:t>High</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6">
                  <a:extLst>
                    <a:ext uri="{A12FA001-AC4F-418D-AE19-62706E023703}">
                      <ahyp:hlinkClr xmlns:ahyp="http://schemas.microsoft.com/office/drawing/2018/hyperlinkcolor" val="tx"/>
                    </a:ext>
                  </a:extLst>
                </a:hlinkClick>
              </a:rPr>
              <a:t>Low</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7">
                  <a:extLst>
                    <a:ext uri="{A12FA001-AC4F-418D-AE19-62706E023703}">
                      <ahyp:hlinkClr xmlns:ahyp="http://schemas.microsoft.com/office/drawing/2018/hyperlinkcolor" val="tx"/>
                    </a:ext>
                  </a:extLst>
                </a:hlinkClick>
              </a:rPr>
              <a:t>Beard</a:t>
            </a:r>
            <a:r>
              <a:rPr lang="en-US" altLang="ja-JP" sz="2000" dirty="0">
                <a:solidFill>
                  <a:schemeClr val="bg1"/>
                </a:solidFill>
              </a:rPr>
              <a:t>": { "</a:t>
            </a:r>
            <a:r>
              <a:rPr lang="en-US" altLang="ja-JP" sz="2000" dirty="0">
                <a:solidFill>
                  <a:schemeClr val="bg1"/>
                </a:solidFill>
                <a:hlinkClick r:id="rId8">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9">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a:t>
            </a:r>
          </a:p>
          <a:p>
            <a:pPr marL="0" indent="0">
              <a:buNone/>
            </a:pPr>
            <a:r>
              <a:rPr lang="en-US" altLang="ja-JP" sz="2000" dirty="0">
                <a:solidFill>
                  <a:schemeClr val="bg1"/>
                </a:solidFill>
              </a:rPr>
              <a:t> "</a:t>
            </a:r>
            <a:r>
              <a:rPr lang="en-US" altLang="ja-JP" sz="2000" dirty="0" err="1">
                <a:solidFill>
                  <a:schemeClr val="bg1"/>
                </a:solidFill>
                <a:hlinkClick r:id="rId10">
                  <a:extLst>
                    <a:ext uri="{A12FA001-AC4F-418D-AE19-62706E023703}">
                      <ahyp:hlinkClr xmlns:ahyp="http://schemas.microsoft.com/office/drawing/2018/hyperlinkcolor" val="tx"/>
                    </a:ext>
                  </a:extLst>
                </a:hlinkClick>
              </a:rPr>
              <a:t>BoundingBox</a:t>
            </a:r>
            <a:r>
              <a:rPr lang="en-US" altLang="ja-JP" sz="2000" dirty="0">
                <a:solidFill>
                  <a:schemeClr val="bg1"/>
                </a:solidFill>
              </a:rPr>
              <a:t>": { "</a:t>
            </a:r>
            <a:r>
              <a:rPr lang="en-US" altLang="ja-JP" sz="2000" dirty="0">
                <a:solidFill>
                  <a:schemeClr val="bg1"/>
                </a:solidFill>
                <a:hlinkClick r:id="rId11">
                  <a:extLst>
                    <a:ext uri="{A12FA001-AC4F-418D-AE19-62706E023703}">
                      <ahyp:hlinkClr xmlns:ahyp="http://schemas.microsoft.com/office/drawing/2018/hyperlinkcolor" val="tx"/>
                    </a:ext>
                  </a:extLst>
                </a:hlinkClick>
              </a:rPr>
              <a:t>Height</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12">
                  <a:extLst>
                    <a:ext uri="{A12FA001-AC4F-418D-AE19-62706E023703}">
                      <ahyp:hlinkClr xmlns:ahyp="http://schemas.microsoft.com/office/drawing/2018/hyperlinkcolor" val="tx"/>
                    </a:ext>
                  </a:extLst>
                </a:hlinkClick>
              </a:rPr>
              <a:t>Left</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13">
                  <a:extLst>
                    <a:ext uri="{A12FA001-AC4F-418D-AE19-62706E023703}">
                      <ahyp:hlinkClr xmlns:ahyp="http://schemas.microsoft.com/office/drawing/2018/hyperlinkcolor" val="tx"/>
                    </a:ext>
                  </a:extLst>
                </a:hlinkClick>
              </a:rPr>
              <a:t>Top</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14">
                  <a:extLst>
                    <a:ext uri="{A12FA001-AC4F-418D-AE19-62706E023703}">
                      <ahyp:hlinkClr xmlns:ahyp="http://schemas.microsoft.com/office/drawing/2018/hyperlinkcolor" val="tx"/>
                    </a:ext>
                  </a:extLst>
                </a:hlinkClick>
              </a:rPr>
              <a:t>Width</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p>
          <a:p>
            <a:pPr marL="0" indent="0">
              <a:buNone/>
            </a:pPr>
            <a:r>
              <a:rPr lang="en-US" altLang="ja-JP" sz="2000" dirty="0">
                <a:solidFill>
                  <a:schemeClr val="bg1"/>
                </a:solidFill>
              </a:rPr>
              <a:t> "</a:t>
            </a:r>
            <a:r>
              <a:rPr lang="en-US" altLang="ja-JP" sz="2000" dirty="0">
                <a:solidFill>
                  <a:schemeClr val="bg1"/>
                </a:solidFill>
                <a:hlinkClick r:id="rId15">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p>
          <a:p>
            <a:pPr marL="0" indent="0">
              <a:buNone/>
            </a:pPr>
            <a:r>
              <a:rPr lang="en-US" altLang="ja-JP" sz="2000" dirty="0">
                <a:solidFill>
                  <a:schemeClr val="bg1"/>
                </a:solidFill>
              </a:rPr>
              <a:t>"</a:t>
            </a:r>
            <a:r>
              <a:rPr lang="en-US" altLang="ja-JP" sz="2000" dirty="0">
                <a:solidFill>
                  <a:schemeClr val="bg1"/>
                </a:solidFill>
                <a:hlinkClick r:id="rId16">
                  <a:extLst>
                    <a:ext uri="{A12FA001-AC4F-418D-AE19-62706E023703}">
                      <ahyp:hlinkClr xmlns:ahyp="http://schemas.microsoft.com/office/drawing/2018/hyperlinkcolor" val="tx"/>
                    </a:ext>
                  </a:extLst>
                </a:hlinkClick>
              </a:rPr>
              <a:t>Emotions</a:t>
            </a:r>
            <a:r>
              <a:rPr lang="en-US" altLang="ja-JP" sz="2000" dirty="0">
                <a:solidFill>
                  <a:schemeClr val="bg1"/>
                </a:solidFill>
              </a:rPr>
              <a:t>": [ { "</a:t>
            </a:r>
            <a:r>
              <a:rPr lang="en-US" altLang="ja-JP" sz="2000" dirty="0">
                <a:solidFill>
                  <a:schemeClr val="bg1"/>
                </a:solidFill>
                <a:hlinkClick r:id="rId17">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18">
                  <a:extLst>
                    <a:ext uri="{A12FA001-AC4F-418D-AE19-62706E023703}">
                      <ahyp:hlinkClr xmlns:ahyp="http://schemas.microsoft.com/office/drawing/2018/hyperlinkcolor" val="tx"/>
                    </a:ext>
                  </a:extLst>
                </a:hlinkClick>
              </a:rPr>
              <a:t>Type</a:t>
            </a:r>
            <a:r>
              <a:rPr lang="en-US" altLang="ja-JP" sz="2000" dirty="0">
                <a:solidFill>
                  <a:schemeClr val="bg1"/>
                </a:solidFill>
              </a:rPr>
              <a:t>": "</a:t>
            </a:r>
            <a:r>
              <a:rPr lang="en-US" altLang="ja-JP" sz="2000" b="1" i="1" dirty="0">
                <a:solidFill>
                  <a:schemeClr val="bg1"/>
                </a:solidFill>
              </a:rPr>
              <a:t>string</a:t>
            </a:r>
            <a:r>
              <a:rPr lang="en-US" altLang="ja-JP" sz="2000" dirty="0">
                <a:solidFill>
                  <a:schemeClr val="bg1"/>
                </a:solidFill>
              </a:rPr>
              <a:t>" } ],</a:t>
            </a:r>
          </a:p>
          <a:p>
            <a:pPr marL="0" indent="0">
              <a:buNone/>
            </a:pPr>
            <a:r>
              <a:rPr lang="en-US" altLang="ja-JP" sz="2000" dirty="0">
                <a:solidFill>
                  <a:schemeClr val="bg1"/>
                </a:solidFill>
              </a:rPr>
              <a:t> "</a:t>
            </a:r>
            <a:r>
              <a:rPr lang="en-US" altLang="ja-JP" sz="2000" dirty="0">
                <a:solidFill>
                  <a:schemeClr val="bg1"/>
                </a:solidFill>
                <a:hlinkClick r:id="rId19">
                  <a:extLst>
                    <a:ext uri="{A12FA001-AC4F-418D-AE19-62706E023703}">
                      <ahyp:hlinkClr xmlns:ahyp="http://schemas.microsoft.com/office/drawing/2018/hyperlinkcolor" val="tx"/>
                    </a:ext>
                  </a:extLst>
                </a:hlinkClick>
              </a:rPr>
              <a:t>Eyeglasses</a:t>
            </a:r>
            <a:r>
              <a:rPr lang="en-US" altLang="ja-JP" sz="2000" dirty="0">
                <a:solidFill>
                  <a:schemeClr val="bg1"/>
                </a:solidFill>
              </a:rPr>
              <a:t>": { "</a:t>
            </a:r>
            <a:r>
              <a:rPr lang="en-US" altLang="ja-JP" sz="2000" dirty="0">
                <a:solidFill>
                  <a:schemeClr val="bg1"/>
                </a:solidFill>
                <a:hlinkClick r:id="rId20">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21">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err="1">
                <a:solidFill>
                  <a:schemeClr val="bg1"/>
                </a:solidFill>
                <a:hlinkClick r:id="rId22">
                  <a:extLst>
                    <a:ext uri="{A12FA001-AC4F-418D-AE19-62706E023703}">
                      <ahyp:hlinkClr xmlns:ahyp="http://schemas.microsoft.com/office/drawing/2018/hyperlinkcolor" val="tx"/>
                    </a:ext>
                  </a:extLst>
                </a:hlinkClick>
              </a:rPr>
              <a:t>EyesOpen</a:t>
            </a:r>
            <a:r>
              <a:rPr lang="en-US" altLang="ja-JP" sz="2000" dirty="0">
                <a:solidFill>
                  <a:schemeClr val="bg1"/>
                </a:solidFill>
              </a:rPr>
              <a:t>": { "</a:t>
            </a:r>
            <a:r>
              <a:rPr lang="en-US" altLang="ja-JP" sz="2000" dirty="0">
                <a:solidFill>
                  <a:schemeClr val="bg1"/>
                </a:solidFill>
                <a:hlinkClick r:id="rId23">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24">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25">
                  <a:extLst>
                    <a:ext uri="{A12FA001-AC4F-418D-AE19-62706E023703}">
                      <ahyp:hlinkClr xmlns:ahyp="http://schemas.microsoft.com/office/drawing/2018/hyperlinkcolor" val="tx"/>
                    </a:ext>
                  </a:extLst>
                </a:hlinkClick>
              </a:rPr>
              <a:t>Gender</a:t>
            </a:r>
            <a:r>
              <a:rPr lang="en-US" altLang="ja-JP" sz="2000" dirty="0">
                <a:solidFill>
                  <a:schemeClr val="bg1"/>
                </a:solidFill>
              </a:rPr>
              <a:t>": { "</a:t>
            </a:r>
            <a:r>
              <a:rPr lang="en-US" altLang="ja-JP" sz="2000" dirty="0">
                <a:solidFill>
                  <a:schemeClr val="bg1"/>
                </a:solidFill>
                <a:hlinkClick r:id="rId26">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27">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a:solidFill>
                  <a:schemeClr val="bg1"/>
                </a:solidFill>
              </a:rPr>
              <a:t>string</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28">
                  <a:extLst>
                    <a:ext uri="{A12FA001-AC4F-418D-AE19-62706E023703}">
                      <ahyp:hlinkClr xmlns:ahyp="http://schemas.microsoft.com/office/drawing/2018/hyperlinkcolor" val="tx"/>
                    </a:ext>
                  </a:extLst>
                </a:hlinkClick>
              </a:rPr>
              <a:t>Landmarks</a:t>
            </a:r>
            <a:r>
              <a:rPr lang="en-US" altLang="ja-JP" sz="2000" dirty="0">
                <a:solidFill>
                  <a:schemeClr val="bg1"/>
                </a:solidFill>
              </a:rPr>
              <a:t>": [ { "</a:t>
            </a:r>
            <a:r>
              <a:rPr lang="en-US" altLang="ja-JP" sz="2000" dirty="0">
                <a:solidFill>
                  <a:schemeClr val="bg1"/>
                </a:solidFill>
                <a:hlinkClick r:id="rId29">
                  <a:extLst>
                    <a:ext uri="{A12FA001-AC4F-418D-AE19-62706E023703}">
                      <ahyp:hlinkClr xmlns:ahyp="http://schemas.microsoft.com/office/drawing/2018/hyperlinkcolor" val="tx"/>
                    </a:ext>
                  </a:extLst>
                </a:hlinkClick>
              </a:rPr>
              <a:t>Type</a:t>
            </a:r>
            <a:r>
              <a:rPr lang="en-US" altLang="ja-JP" sz="2000" dirty="0">
                <a:solidFill>
                  <a:schemeClr val="bg1"/>
                </a:solidFill>
              </a:rPr>
              <a:t>": "</a:t>
            </a:r>
            <a:r>
              <a:rPr lang="en-US" altLang="ja-JP" sz="2000" b="1" i="1" dirty="0">
                <a:solidFill>
                  <a:schemeClr val="bg1"/>
                </a:solidFill>
              </a:rPr>
              <a:t>string</a:t>
            </a:r>
            <a:r>
              <a:rPr lang="en-US" altLang="ja-JP" sz="2000" dirty="0">
                <a:solidFill>
                  <a:schemeClr val="bg1"/>
                </a:solidFill>
              </a:rPr>
              <a:t>", "</a:t>
            </a:r>
            <a:r>
              <a:rPr lang="en-US" altLang="ja-JP" sz="2000" dirty="0">
                <a:solidFill>
                  <a:schemeClr val="bg1"/>
                </a:solidFill>
                <a:hlinkClick r:id="rId30">
                  <a:extLst>
                    <a:ext uri="{A12FA001-AC4F-418D-AE19-62706E023703}">
                      <ahyp:hlinkClr xmlns:ahyp="http://schemas.microsoft.com/office/drawing/2018/hyperlinkcolor" val="tx"/>
                    </a:ext>
                  </a:extLst>
                </a:hlinkClick>
              </a:rPr>
              <a:t>X</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31">
                  <a:extLst>
                    <a:ext uri="{A12FA001-AC4F-418D-AE19-62706E023703}">
                      <ahyp:hlinkClr xmlns:ahyp="http://schemas.microsoft.com/office/drawing/2018/hyperlinkcolor" val="tx"/>
                    </a:ext>
                  </a:extLst>
                </a:hlinkClick>
              </a:rPr>
              <a:t>Y</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 ], </a:t>
            </a:r>
          </a:p>
          <a:p>
            <a:pPr marL="0" indent="0">
              <a:buNone/>
            </a:pPr>
            <a:r>
              <a:rPr lang="en-US" altLang="ja-JP" sz="2000" dirty="0">
                <a:solidFill>
                  <a:schemeClr val="bg1"/>
                </a:solidFill>
              </a:rPr>
              <a:t>"</a:t>
            </a:r>
            <a:r>
              <a:rPr lang="en-US" altLang="ja-JP" sz="2000" dirty="0" err="1">
                <a:solidFill>
                  <a:schemeClr val="bg1"/>
                </a:solidFill>
                <a:hlinkClick r:id="rId32">
                  <a:extLst>
                    <a:ext uri="{A12FA001-AC4F-418D-AE19-62706E023703}">
                      <ahyp:hlinkClr xmlns:ahyp="http://schemas.microsoft.com/office/drawing/2018/hyperlinkcolor" val="tx"/>
                    </a:ext>
                  </a:extLst>
                </a:hlinkClick>
              </a:rPr>
              <a:t>MouthOpen</a:t>
            </a:r>
            <a:r>
              <a:rPr lang="en-US" altLang="ja-JP" sz="2000" dirty="0">
                <a:solidFill>
                  <a:schemeClr val="bg1"/>
                </a:solidFill>
              </a:rPr>
              <a:t>": { "</a:t>
            </a:r>
            <a:r>
              <a:rPr lang="en-US" altLang="ja-JP" sz="2000" dirty="0">
                <a:solidFill>
                  <a:schemeClr val="bg1"/>
                </a:solidFill>
                <a:hlinkClick r:id="rId33">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34">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35">
                  <a:extLst>
                    <a:ext uri="{A12FA001-AC4F-418D-AE19-62706E023703}">
                      <ahyp:hlinkClr xmlns:ahyp="http://schemas.microsoft.com/office/drawing/2018/hyperlinkcolor" val="tx"/>
                    </a:ext>
                  </a:extLst>
                </a:hlinkClick>
              </a:rPr>
              <a:t>Mustache</a:t>
            </a:r>
            <a:r>
              <a:rPr lang="en-US" altLang="ja-JP" sz="2000" dirty="0">
                <a:solidFill>
                  <a:schemeClr val="bg1"/>
                </a:solidFill>
              </a:rPr>
              <a:t>": { "</a:t>
            </a:r>
            <a:r>
              <a:rPr lang="en-US" altLang="ja-JP" sz="2000" dirty="0">
                <a:solidFill>
                  <a:schemeClr val="bg1"/>
                </a:solidFill>
                <a:hlinkClick r:id="rId36">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37">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38">
                  <a:extLst>
                    <a:ext uri="{A12FA001-AC4F-418D-AE19-62706E023703}">
                      <ahyp:hlinkClr xmlns:ahyp="http://schemas.microsoft.com/office/drawing/2018/hyperlinkcolor" val="tx"/>
                    </a:ext>
                  </a:extLst>
                </a:hlinkClick>
              </a:rPr>
              <a:t>Pose</a:t>
            </a:r>
            <a:r>
              <a:rPr lang="en-US" altLang="ja-JP" sz="2000" dirty="0">
                <a:solidFill>
                  <a:schemeClr val="bg1"/>
                </a:solidFill>
              </a:rPr>
              <a:t>": { "</a:t>
            </a:r>
            <a:r>
              <a:rPr lang="en-US" altLang="ja-JP" sz="2000" dirty="0">
                <a:solidFill>
                  <a:schemeClr val="bg1"/>
                </a:solidFill>
                <a:hlinkClick r:id="rId39">
                  <a:extLst>
                    <a:ext uri="{A12FA001-AC4F-418D-AE19-62706E023703}">
                      <ahyp:hlinkClr xmlns:ahyp="http://schemas.microsoft.com/office/drawing/2018/hyperlinkcolor" val="tx"/>
                    </a:ext>
                  </a:extLst>
                </a:hlinkClick>
              </a:rPr>
              <a:t>Pitch</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40">
                  <a:extLst>
                    <a:ext uri="{A12FA001-AC4F-418D-AE19-62706E023703}">
                      <ahyp:hlinkClr xmlns:ahyp="http://schemas.microsoft.com/office/drawing/2018/hyperlinkcolor" val="tx"/>
                    </a:ext>
                  </a:extLst>
                </a:hlinkClick>
              </a:rPr>
              <a:t>Roll</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41">
                  <a:extLst>
                    <a:ext uri="{A12FA001-AC4F-418D-AE19-62706E023703}">
                      <ahyp:hlinkClr xmlns:ahyp="http://schemas.microsoft.com/office/drawing/2018/hyperlinkcolor" val="tx"/>
                    </a:ext>
                  </a:extLst>
                </a:hlinkClick>
              </a:rPr>
              <a:t>Yaw</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p>
          <a:p>
            <a:pPr marL="0" indent="0">
              <a:buNone/>
            </a:pPr>
            <a:r>
              <a:rPr lang="en-US" altLang="ja-JP" sz="2000" dirty="0">
                <a:solidFill>
                  <a:schemeClr val="bg1"/>
                </a:solidFill>
              </a:rPr>
              <a:t> "</a:t>
            </a:r>
            <a:r>
              <a:rPr lang="en-US" altLang="ja-JP" sz="2000" dirty="0">
                <a:solidFill>
                  <a:schemeClr val="bg1"/>
                </a:solidFill>
                <a:hlinkClick r:id="rId42">
                  <a:extLst>
                    <a:ext uri="{A12FA001-AC4F-418D-AE19-62706E023703}">
                      <ahyp:hlinkClr xmlns:ahyp="http://schemas.microsoft.com/office/drawing/2018/hyperlinkcolor" val="tx"/>
                    </a:ext>
                  </a:extLst>
                </a:hlinkClick>
              </a:rPr>
              <a:t>Quality</a:t>
            </a:r>
            <a:r>
              <a:rPr lang="en-US" altLang="ja-JP" sz="2000" dirty="0">
                <a:solidFill>
                  <a:schemeClr val="bg1"/>
                </a:solidFill>
              </a:rPr>
              <a:t>": { "</a:t>
            </a:r>
            <a:r>
              <a:rPr lang="en-US" altLang="ja-JP" sz="2000" dirty="0">
                <a:solidFill>
                  <a:schemeClr val="bg1"/>
                </a:solidFill>
                <a:hlinkClick r:id="rId43">
                  <a:extLst>
                    <a:ext uri="{A12FA001-AC4F-418D-AE19-62706E023703}">
                      <ahyp:hlinkClr xmlns:ahyp="http://schemas.microsoft.com/office/drawing/2018/hyperlinkcolor" val="tx"/>
                    </a:ext>
                  </a:extLst>
                </a:hlinkClick>
              </a:rPr>
              <a:t>Brightness</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44">
                  <a:extLst>
                    <a:ext uri="{A12FA001-AC4F-418D-AE19-62706E023703}">
                      <ahyp:hlinkClr xmlns:ahyp="http://schemas.microsoft.com/office/drawing/2018/hyperlinkcolor" val="tx"/>
                    </a:ext>
                  </a:extLst>
                </a:hlinkClick>
              </a:rPr>
              <a:t>Sharpness</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 </a:t>
            </a:r>
          </a:p>
          <a:p>
            <a:pPr marL="0" indent="0">
              <a:buNone/>
            </a:pPr>
            <a:r>
              <a:rPr lang="en-US" altLang="ja-JP" sz="3600" b="1" dirty="0">
                <a:solidFill>
                  <a:schemeClr val="bg1"/>
                </a:solidFill>
              </a:rPr>
              <a:t>"</a:t>
            </a:r>
            <a:r>
              <a:rPr lang="en-US" altLang="ja-JP" sz="3600" b="1" dirty="0">
                <a:solidFill>
                  <a:schemeClr val="bg1"/>
                </a:solidFill>
                <a:hlinkClick r:id="rId45">
                  <a:extLst>
                    <a:ext uri="{A12FA001-AC4F-418D-AE19-62706E023703}">
                      <ahyp:hlinkClr xmlns:ahyp="http://schemas.microsoft.com/office/drawing/2018/hyperlinkcolor" val="tx"/>
                    </a:ext>
                  </a:extLst>
                </a:hlinkClick>
              </a:rPr>
              <a:t>Smile</a:t>
            </a:r>
            <a:r>
              <a:rPr lang="en-US" altLang="ja-JP" sz="3600" b="1" dirty="0">
                <a:solidFill>
                  <a:schemeClr val="bg1"/>
                </a:solidFill>
              </a:rPr>
              <a:t>": { "</a:t>
            </a:r>
            <a:r>
              <a:rPr lang="en-US" altLang="ja-JP" sz="3600" b="1" dirty="0">
                <a:solidFill>
                  <a:schemeClr val="bg1"/>
                </a:solidFill>
                <a:hlinkClick r:id="rId46">
                  <a:extLst>
                    <a:ext uri="{A12FA001-AC4F-418D-AE19-62706E023703}">
                      <ahyp:hlinkClr xmlns:ahyp="http://schemas.microsoft.com/office/drawing/2018/hyperlinkcolor" val="tx"/>
                    </a:ext>
                  </a:extLst>
                </a:hlinkClick>
              </a:rPr>
              <a:t>Confidence</a:t>
            </a:r>
            <a:r>
              <a:rPr lang="en-US" altLang="ja-JP" sz="3600" b="1" dirty="0">
                <a:solidFill>
                  <a:schemeClr val="bg1"/>
                </a:solidFill>
              </a:rPr>
              <a:t>": </a:t>
            </a:r>
            <a:r>
              <a:rPr lang="en-US" altLang="ja-JP" sz="3600" b="1" i="1" dirty="0">
                <a:solidFill>
                  <a:schemeClr val="bg1"/>
                </a:solidFill>
              </a:rPr>
              <a:t>number</a:t>
            </a:r>
            <a:r>
              <a:rPr lang="en-US" altLang="ja-JP" sz="3600" b="1" dirty="0">
                <a:solidFill>
                  <a:schemeClr val="bg1"/>
                </a:solidFill>
              </a:rPr>
              <a:t>, "</a:t>
            </a:r>
            <a:r>
              <a:rPr lang="en-US" altLang="ja-JP" sz="3600" b="1" dirty="0">
                <a:solidFill>
                  <a:schemeClr val="bg1"/>
                </a:solidFill>
                <a:hlinkClick r:id="rId47">
                  <a:extLst>
                    <a:ext uri="{A12FA001-AC4F-418D-AE19-62706E023703}">
                      <ahyp:hlinkClr xmlns:ahyp="http://schemas.microsoft.com/office/drawing/2018/hyperlinkcolor" val="tx"/>
                    </a:ext>
                  </a:extLst>
                </a:hlinkClick>
              </a:rPr>
              <a:t>Value</a:t>
            </a:r>
            <a:r>
              <a:rPr lang="en-US" altLang="ja-JP" sz="3600" b="1" dirty="0">
                <a:solidFill>
                  <a:schemeClr val="bg1"/>
                </a:solidFill>
              </a:rPr>
              <a:t>": </a:t>
            </a:r>
            <a:r>
              <a:rPr lang="en-US" altLang="ja-JP" sz="3600" b="1" i="1" dirty="0" err="1">
                <a:solidFill>
                  <a:schemeClr val="bg1"/>
                </a:solidFill>
              </a:rPr>
              <a:t>boolean</a:t>
            </a:r>
            <a:r>
              <a:rPr lang="en-US" altLang="ja-JP" sz="3600" b="1" dirty="0">
                <a:solidFill>
                  <a:schemeClr val="bg1"/>
                </a:solidFill>
              </a:rPr>
              <a:t> }, </a:t>
            </a:r>
          </a:p>
          <a:p>
            <a:pPr marL="0" indent="0">
              <a:buNone/>
            </a:pPr>
            <a:r>
              <a:rPr lang="en-US" altLang="ja-JP" sz="2000" dirty="0">
                <a:solidFill>
                  <a:schemeClr val="bg1"/>
                </a:solidFill>
              </a:rPr>
              <a:t>"</a:t>
            </a:r>
            <a:r>
              <a:rPr lang="en-US" altLang="ja-JP" sz="2000" dirty="0">
                <a:solidFill>
                  <a:schemeClr val="bg1"/>
                </a:solidFill>
                <a:hlinkClick r:id="rId48">
                  <a:extLst>
                    <a:ext uri="{A12FA001-AC4F-418D-AE19-62706E023703}">
                      <ahyp:hlinkClr xmlns:ahyp="http://schemas.microsoft.com/office/drawing/2018/hyperlinkcolor" val="tx"/>
                    </a:ext>
                  </a:extLst>
                </a:hlinkClick>
              </a:rPr>
              <a:t>Sunglasses</a:t>
            </a:r>
            <a:r>
              <a:rPr lang="en-US" altLang="ja-JP" sz="2000" dirty="0">
                <a:solidFill>
                  <a:schemeClr val="bg1"/>
                </a:solidFill>
              </a:rPr>
              <a:t>": { "</a:t>
            </a:r>
            <a:r>
              <a:rPr lang="en-US" altLang="ja-JP" sz="2000" dirty="0">
                <a:solidFill>
                  <a:schemeClr val="bg1"/>
                </a:solidFill>
                <a:hlinkClick r:id="rId49">
                  <a:extLst>
                    <a:ext uri="{A12FA001-AC4F-418D-AE19-62706E023703}">
                      <ahyp:hlinkClr xmlns:ahyp="http://schemas.microsoft.com/office/drawing/2018/hyperlinkcolor" val="tx"/>
                    </a:ext>
                  </a:extLst>
                </a:hlinkClick>
              </a:rPr>
              <a:t>Confidence</a:t>
            </a:r>
            <a:r>
              <a:rPr lang="en-US" altLang="ja-JP" sz="2000" dirty="0">
                <a:solidFill>
                  <a:schemeClr val="bg1"/>
                </a:solidFill>
              </a:rPr>
              <a:t>": </a:t>
            </a:r>
            <a:r>
              <a:rPr lang="en-US" altLang="ja-JP" sz="2000" b="1" i="1" dirty="0">
                <a:solidFill>
                  <a:schemeClr val="bg1"/>
                </a:solidFill>
              </a:rPr>
              <a:t>number</a:t>
            </a:r>
            <a:r>
              <a:rPr lang="en-US" altLang="ja-JP" sz="2000" dirty="0">
                <a:solidFill>
                  <a:schemeClr val="bg1"/>
                </a:solidFill>
              </a:rPr>
              <a:t>, "</a:t>
            </a:r>
            <a:r>
              <a:rPr lang="en-US" altLang="ja-JP" sz="2000" dirty="0">
                <a:solidFill>
                  <a:schemeClr val="bg1"/>
                </a:solidFill>
                <a:hlinkClick r:id="rId50">
                  <a:extLst>
                    <a:ext uri="{A12FA001-AC4F-418D-AE19-62706E023703}">
                      <ahyp:hlinkClr xmlns:ahyp="http://schemas.microsoft.com/office/drawing/2018/hyperlinkcolor" val="tx"/>
                    </a:ext>
                  </a:extLst>
                </a:hlinkClick>
              </a:rPr>
              <a:t>Value</a:t>
            </a:r>
            <a:r>
              <a:rPr lang="en-US" altLang="ja-JP" sz="2000" dirty="0">
                <a:solidFill>
                  <a:schemeClr val="bg1"/>
                </a:solidFill>
              </a:rPr>
              <a:t>": </a:t>
            </a:r>
            <a:r>
              <a:rPr lang="en-US" altLang="ja-JP" sz="2000" b="1" i="1" dirty="0" err="1">
                <a:solidFill>
                  <a:schemeClr val="bg1"/>
                </a:solidFill>
              </a:rPr>
              <a:t>boolean</a:t>
            </a:r>
            <a:r>
              <a:rPr lang="en-US" altLang="ja-JP" sz="2000" dirty="0">
                <a:solidFill>
                  <a:schemeClr val="bg1"/>
                </a:solidFill>
              </a:rPr>
              <a:t> } } ], </a:t>
            </a:r>
          </a:p>
          <a:p>
            <a:pPr marL="0" indent="0">
              <a:buNone/>
            </a:pPr>
            <a:r>
              <a:rPr lang="en-US" altLang="ja-JP" sz="2000" dirty="0">
                <a:solidFill>
                  <a:schemeClr val="bg1"/>
                </a:solidFill>
              </a:rPr>
              <a:t>"</a:t>
            </a:r>
            <a:r>
              <a:rPr lang="en-US" altLang="ja-JP" sz="2000" dirty="0" err="1">
                <a:solidFill>
                  <a:schemeClr val="bg1"/>
                </a:solidFill>
                <a:hlinkClick r:id="rId51">
                  <a:extLst>
                    <a:ext uri="{A12FA001-AC4F-418D-AE19-62706E023703}">
                      <ahyp:hlinkClr xmlns:ahyp="http://schemas.microsoft.com/office/drawing/2018/hyperlinkcolor" val="tx"/>
                    </a:ext>
                  </a:extLst>
                </a:hlinkClick>
              </a:rPr>
              <a:t>OrientationCorrection</a:t>
            </a:r>
            <a:r>
              <a:rPr lang="en-US" altLang="ja-JP" sz="2000" dirty="0">
                <a:solidFill>
                  <a:schemeClr val="bg1"/>
                </a:solidFill>
              </a:rPr>
              <a:t>": "</a:t>
            </a:r>
            <a:r>
              <a:rPr lang="en-US" altLang="ja-JP" sz="2000" b="1" i="1" dirty="0">
                <a:solidFill>
                  <a:schemeClr val="bg1"/>
                </a:solidFill>
              </a:rPr>
              <a:t>string</a:t>
            </a:r>
            <a:r>
              <a:rPr lang="en-US" altLang="ja-JP" sz="2000" dirty="0">
                <a:solidFill>
                  <a:schemeClr val="bg1"/>
                </a:solidFill>
              </a:rPr>
              <a:t>" }</a:t>
            </a:r>
            <a:endParaRPr lang="ja-JP" altLang="en-US" sz="2000" dirty="0">
              <a:solidFill>
                <a:schemeClr val="bg1"/>
              </a:solidFill>
            </a:endParaRPr>
          </a:p>
          <a:p>
            <a:pPr marL="0" indent="0">
              <a:buNone/>
            </a:pPr>
            <a:endParaRPr lang="en-US" altLang="ja-JP" sz="2000" dirty="0">
              <a:solidFill>
                <a:schemeClr val="bg1"/>
              </a:solidFill>
            </a:endParaRPr>
          </a:p>
        </p:txBody>
      </p:sp>
      <p:sp>
        <p:nvSpPr>
          <p:cNvPr id="4" name="正方形/長方形 3">
            <a:extLst>
              <a:ext uri="{FF2B5EF4-FFF2-40B4-BE49-F238E27FC236}">
                <a16:creationId xmlns:a16="http://schemas.microsoft.com/office/drawing/2014/main" id="{FAA2F111-A30E-49F0-86EF-26BD6983E3DF}"/>
              </a:ext>
            </a:extLst>
          </p:cNvPr>
          <p:cNvSpPr/>
          <p:nvPr/>
        </p:nvSpPr>
        <p:spPr>
          <a:xfrm>
            <a:off x="7385050" y="2055803"/>
            <a:ext cx="4098834" cy="1477328"/>
          </a:xfrm>
          <a:prstGeom prst="rect">
            <a:avLst/>
          </a:prstGeom>
        </p:spPr>
        <p:txBody>
          <a:bodyPr wrap="square">
            <a:spAutoFit/>
          </a:bodyPr>
          <a:lstStyle/>
          <a:p>
            <a:r>
              <a:rPr lang="ja-JP" altLang="en-US" dirty="0">
                <a:solidFill>
                  <a:schemeClr val="bg1"/>
                </a:solidFill>
              </a:rPr>
              <a:t> </a:t>
            </a:r>
            <a:r>
              <a:rPr lang="en-US" altLang="ja-JP" dirty="0">
                <a:solidFill>
                  <a:schemeClr val="bg1"/>
                </a:solidFill>
              </a:rPr>
              <a:t># </a:t>
            </a:r>
            <a:r>
              <a:rPr lang="ja-JP" altLang="en-US" dirty="0">
                <a:solidFill>
                  <a:schemeClr val="bg1"/>
                </a:solidFill>
              </a:rPr>
              <a:t>描画</a:t>
            </a:r>
          </a:p>
          <a:p>
            <a:r>
              <a:rPr lang="ja-JP" altLang="en-US" dirty="0">
                <a:solidFill>
                  <a:schemeClr val="bg1"/>
                </a:solidFill>
              </a:rPr>
              <a:t>    </a:t>
            </a:r>
            <a:r>
              <a:rPr lang="en-US" altLang="ja-JP" dirty="0">
                <a:solidFill>
                  <a:schemeClr val="bg1"/>
                </a:solidFill>
              </a:rPr>
              <a:t>if </a:t>
            </a:r>
            <a:r>
              <a:rPr lang="en-US" altLang="ja-JP" dirty="0" err="1">
                <a:solidFill>
                  <a:schemeClr val="bg1"/>
                </a:solidFill>
              </a:rPr>
              <a:t>len</a:t>
            </a:r>
            <a:r>
              <a:rPr lang="en-US" altLang="ja-JP" dirty="0">
                <a:solidFill>
                  <a:schemeClr val="bg1"/>
                </a:solidFill>
              </a:rPr>
              <a:t>(faces['</a:t>
            </a:r>
            <a:r>
              <a:rPr lang="en-US" altLang="ja-JP" dirty="0" err="1">
                <a:solidFill>
                  <a:schemeClr val="bg1"/>
                </a:solidFill>
              </a:rPr>
              <a:t>FaceDetails</a:t>
            </a:r>
            <a:r>
              <a:rPr lang="en-US" altLang="ja-JP" dirty="0">
                <a:solidFill>
                  <a:schemeClr val="bg1"/>
                </a:solidFill>
              </a:rPr>
              <a:t>']) == 0:</a:t>
            </a:r>
          </a:p>
          <a:p>
            <a:r>
              <a:rPr lang="en-US" altLang="ja-JP" dirty="0">
                <a:solidFill>
                  <a:schemeClr val="bg1"/>
                </a:solidFill>
              </a:rPr>
              <a:t>        continue</a:t>
            </a:r>
          </a:p>
          <a:p>
            <a:r>
              <a:rPr lang="en-US" altLang="ja-JP" dirty="0">
                <a:solidFill>
                  <a:schemeClr val="bg1"/>
                </a:solidFill>
              </a:rPr>
              <a:t>    face = faces['</a:t>
            </a:r>
            <a:r>
              <a:rPr lang="en-US" altLang="ja-JP" dirty="0" err="1">
                <a:solidFill>
                  <a:schemeClr val="bg1"/>
                </a:solidFill>
              </a:rPr>
              <a:t>FaceDetails</a:t>
            </a:r>
            <a:r>
              <a:rPr lang="en-US" altLang="ja-JP" dirty="0">
                <a:solidFill>
                  <a:schemeClr val="bg1"/>
                </a:solidFill>
              </a:rPr>
              <a:t>'][0]</a:t>
            </a:r>
          </a:p>
          <a:p>
            <a:r>
              <a:rPr lang="en-US" altLang="ja-JP" dirty="0">
                <a:solidFill>
                  <a:schemeClr val="bg1"/>
                </a:solidFill>
              </a:rPr>
              <a:t>    smile = face['Smile']['Value’]</a:t>
            </a:r>
          </a:p>
        </p:txBody>
      </p:sp>
      <p:sp>
        <p:nvSpPr>
          <p:cNvPr id="9" name="正方形/長方形 8">
            <a:extLst>
              <a:ext uri="{FF2B5EF4-FFF2-40B4-BE49-F238E27FC236}">
                <a16:creationId xmlns:a16="http://schemas.microsoft.com/office/drawing/2014/main" id="{5AB8092E-B2B6-442A-BC69-FEB391F1D554}"/>
              </a:ext>
            </a:extLst>
          </p:cNvPr>
          <p:cNvSpPr/>
          <p:nvPr/>
        </p:nvSpPr>
        <p:spPr>
          <a:xfrm>
            <a:off x="838180" y="1388825"/>
            <a:ext cx="2482850" cy="369332"/>
          </a:xfrm>
          <a:prstGeom prst="rect">
            <a:avLst/>
          </a:prstGeom>
        </p:spPr>
        <p:txBody>
          <a:bodyPr wrap="square">
            <a:spAutoFit/>
          </a:bodyPr>
          <a:lstStyle/>
          <a:p>
            <a:r>
              <a:rPr lang="ja-JP" altLang="en-US" dirty="0">
                <a:solidFill>
                  <a:schemeClr val="bg1"/>
                </a:solidFill>
              </a:rPr>
              <a:t>レスポンス一覧</a:t>
            </a:r>
            <a:endParaRPr lang="en-US" altLang="ja-JP" dirty="0">
              <a:solidFill>
                <a:schemeClr val="bg1"/>
              </a:solidFill>
            </a:endParaRPr>
          </a:p>
        </p:txBody>
      </p:sp>
      <p:sp>
        <p:nvSpPr>
          <p:cNvPr id="11" name="正方形/長方形 10">
            <a:extLst>
              <a:ext uri="{FF2B5EF4-FFF2-40B4-BE49-F238E27FC236}">
                <a16:creationId xmlns:a16="http://schemas.microsoft.com/office/drawing/2014/main" id="{80636F7B-09A1-45F4-86A2-91BF8BDD2968}"/>
              </a:ext>
            </a:extLst>
          </p:cNvPr>
          <p:cNvSpPr/>
          <p:nvPr/>
        </p:nvSpPr>
        <p:spPr>
          <a:xfrm>
            <a:off x="7746970" y="1401797"/>
            <a:ext cx="2482850" cy="369332"/>
          </a:xfrm>
          <a:prstGeom prst="rect">
            <a:avLst/>
          </a:prstGeom>
        </p:spPr>
        <p:txBody>
          <a:bodyPr wrap="square">
            <a:spAutoFit/>
          </a:bodyPr>
          <a:lstStyle/>
          <a:p>
            <a:r>
              <a:rPr lang="ja-JP" altLang="en-US" dirty="0">
                <a:solidFill>
                  <a:schemeClr val="bg1"/>
                </a:solidFill>
              </a:rPr>
              <a:t>ソースコード例</a:t>
            </a:r>
            <a:endParaRPr lang="en-US" altLang="ja-JP" dirty="0">
              <a:solidFill>
                <a:schemeClr val="bg1"/>
              </a:solidFill>
            </a:endParaRPr>
          </a:p>
        </p:txBody>
      </p:sp>
    </p:spTree>
    <p:extLst>
      <p:ext uri="{BB962C8B-B14F-4D97-AF65-F5344CB8AC3E}">
        <p14:creationId xmlns:p14="http://schemas.microsoft.com/office/powerpoint/2010/main" val="1748695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kumimoji="1" lang="ja-JP" altLang="en-US" dirty="0">
                <a:solidFill>
                  <a:schemeClr val="bg1"/>
                </a:solidFill>
              </a:rPr>
              <a:t>自己紹介</a:t>
            </a: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a:bodyPr>
          <a:lstStyle/>
          <a:p>
            <a:pPr marL="0" lvl="0" indent="0">
              <a:spcBef>
                <a:spcPts val="0"/>
              </a:spcBef>
              <a:buNone/>
            </a:pPr>
            <a:r>
              <a:rPr lang="ja-JP" altLang="en-US" dirty="0">
                <a:solidFill>
                  <a:schemeClr val="bg1"/>
                </a:solidFill>
                <a:latin typeface="メイリオ" panose="020B0604030504040204" pitchFamily="50" charset="-128"/>
                <a:ea typeface="メイリオ" panose="020B0604030504040204" pitchFamily="50" charset="-128"/>
              </a:rPr>
              <a:t>名前		冨永拓弥</a:t>
            </a:r>
          </a:p>
          <a:p>
            <a:pPr marL="0" lvl="0" indent="0">
              <a:spcBef>
                <a:spcPts val="1600"/>
              </a:spcBef>
              <a:buNone/>
            </a:pPr>
            <a:r>
              <a:rPr lang="ja-JP" altLang="en-US" dirty="0">
                <a:solidFill>
                  <a:schemeClr val="bg1"/>
                </a:solidFill>
                <a:latin typeface="メイリオ" panose="020B0604030504040204" pitchFamily="50" charset="-128"/>
                <a:ea typeface="メイリオ" panose="020B0604030504040204" pitchFamily="50" charset="-128"/>
              </a:rPr>
              <a:t>出身</a:t>
            </a:r>
            <a:r>
              <a:rPr lang="en-US" altLang="ja-JP" dirty="0">
                <a:solidFill>
                  <a:schemeClr val="bg1"/>
                </a:solidFill>
                <a:latin typeface="メイリオ" panose="020B0604030504040204" pitchFamily="50" charset="-128"/>
                <a:ea typeface="メイリオ" panose="020B0604030504040204" pitchFamily="50" charset="-128"/>
              </a:rPr>
              <a:t>	</a:t>
            </a:r>
            <a:r>
              <a:rPr lang="ja-JP" altLang="en-US" dirty="0">
                <a:solidFill>
                  <a:schemeClr val="bg1"/>
                </a:solidFill>
                <a:latin typeface="メイリオ" panose="020B0604030504040204" pitchFamily="50" charset="-128"/>
                <a:ea typeface="メイリオ" panose="020B0604030504040204" pitchFamily="50" charset="-128"/>
              </a:rPr>
              <a:t>	東京</a:t>
            </a:r>
            <a:endParaRPr lang="en-US" altLang="ja-JP" dirty="0">
              <a:solidFill>
                <a:schemeClr val="bg1"/>
              </a:solidFill>
              <a:latin typeface="メイリオ" panose="020B0604030504040204" pitchFamily="50" charset="-128"/>
              <a:ea typeface="メイリオ" panose="020B0604030504040204" pitchFamily="50" charset="-128"/>
            </a:endParaRPr>
          </a:p>
          <a:p>
            <a:pPr marL="0" lvl="0" indent="0">
              <a:spcBef>
                <a:spcPts val="1600"/>
              </a:spcBef>
              <a:buNone/>
            </a:pPr>
            <a:r>
              <a:rPr lang="ja-JP" altLang="en-US" dirty="0">
                <a:solidFill>
                  <a:schemeClr val="bg1"/>
                </a:solidFill>
                <a:latin typeface="メイリオ" panose="020B0604030504040204" pitchFamily="50" charset="-128"/>
                <a:ea typeface="メイリオ" panose="020B0604030504040204" pitchFamily="50" charset="-128"/>
              </a:rPr>
              <a:t>研究</a:t>
            </a:r>
            <a:r>
              <a:rPr lang="en-US" altLang="ja-JP" dirty="0">
                <a:solidFill>
                  <a:schemeClr val="bg1"/>
                </a:solidFill>
                <a:latin typeface="メイリオ" panose="020B0604030504040204" pitchFamily="50" charset="-128"/>
                <a:ea typeface="メイリオ" panose="020B0604030504040204" pitchFamily="50" charset="-128"/>
              </a:rPr>
              <a:t>		</a:t>
            </a:r>
            <a:r>
              <a:rPr lang="ja-JP" altLang="en-US" dirty="0">
                <a:solidFill>
                  <a:schemeClr val="bg1"/>
                </a:solidFill>
                <a:latin typeface="メイリオ" panose="020B0604030504040204" pitchFamily="50" charset="-128"/>
                <a:ea typeface="メイリオ" panose="020B0604030504040204" pitchFamily="50" charset="-128"/>
              </a:rPr>
              <a:t>「自然言語処理を用いた物語分析」</a:t>
            </a:r>
          </a:p>
          <a:p>
            <a:pPr marL="0" lvl="0" indent="0">
              <a:spcBef>
                <a:spcPts val="1600"/>
              </a:spcBef>
              <a:buNone/>
            </a:pPr>
            <a:r>
              <a:rPr lang="ja-JP" altLang="en-US" dirty="0">
                <a:solidFill>
                  <a:schemeClr val="bg1"/>
                </a:solidFill>
                <a:latin typeface="メイリオ" panose="020B0604030504040204" pitchFamily="50" charset="-128"/>
                <a:ea typeface="メイリオ" panose="020B0604030504040204" pitchFamily="50" charset="-128"/>
              </a:rPr>
              <a:t>入社日</a:t>
            </a:r>
            <a:r>
              <a:rPr lang="en-US" altLang="ja-JP" dirty="0">
                <a:solidFill>
                  <a:schemeClr val="bg1"/>
                </a:solidFill>
                <a:latin typeface="メイリオ" panose="020B0604030504040204" pitchFamily="50" charset="-128"/>
                <a:ea typeface="メイリオ" panose="020B0604030504040204" pitchFamily="50" charset="-128"/>
              </a:rPr>
              <a:t>	2018</a:t>
            </a:r>
            <a:r>
              <a:rPr lang="ja-JP" altLang="en-US" dirty="0">
                <a:solidFill>
                  <a:schemeClr val="bg1"/>
                </a:solidFill>
                <a:latin typeface="メイリオ" panose="020B0604030504040204" pitchFamily="50" charset="-128"/>
                <a:ea typeface="メイリオ" panose="020B0604030504040204" pitchFamily="50" charset="-128"/>
              </a:rPr>
              <a:t>年入社</a:t>
            </a:r>
            <a:endParaRPr lang="en-US" altLang="ja-JP" dirty="0">
              <a:solidFill>
                <a:schemeClr val="bg1"/>
              </a:solidFill>
              <a:latin typeface="メイリオ" panose="020B0604030504040204" pitchFamily="50" charset="-128"/>
              <a:ea typeface="メイリオ" panose="020B0604030504040204" pitchFamily="50" charset="-128"/>
            </a:endParaRPr>
          </a:p>
          <a:p>
            <a:pPr marL="0" lvl="0" indent="0">
              <a:spcBef>
                <a:spcPts val="1600"/>
              </a:spcBef>
              <a:buNone/>
            </a:pPr>
            <a:endParaRPr lang="en-US" altLang="ja-JP" dirty="0">
              <a:solidFill>
                <a:schemeClr val="bg1"/>
              </a:solidFill>
              <a:latin typeface="メイリオ" panose="020B0604030504040204" pitchFamily="50" charset="-128"/>
              <a:ea typeface="メイリオ" panose="020B0604030504040204" pitchFamily="50" charset="-128"/>
            </a:endParaRPr>
          </a:p>
          <a:p>
            <a:pPr marL="0" indent="0">
              <a:spcBef>
                <a:spcPts val="1600"/>
              </a:spcBef>
              <a:buNone/>
            </a:pPr>
            <a:r>
              <a:rPr lang="ja-JP" altLang="en-US" dirty="0">
                <a:solidFill>
                  <a:schemeClr val="bg1"/>
                </a:solidFill>
                <a:latin typeface="メイリオ" panose="020B0604030504040204" pitchFamily="50" charset="-128"/>
                <a:ea typeface="メイリオ" panose="020B0604030504040204" pitchFamily="50" charset="-128"/>
              </a:rPr>
              <a:t>資格</a:t>
            </a:r>
            <a:r>
              <a:rPr lang="en-US" altLang="ja-JP" dirty="0">
                <a:solidFill>
                  <a:schemeClr val="bg1"/>
                </a:solidFill>
                <a:latin typeface="メイリオ" panose="020B0604030504040204" pitchFamily="50" charset="-128"/>
                <a:ea typeface="メイリオ" panose="020B0604030504040204" pitchFamily="50" charset="-128"/>
              </a:rPr>
              <a:t>		AWS </a:t>
            </a:r>
            <a:r>
              <a:rPr lang="ja-JP" altLang="en-US" dirty="0">
                <a:solidFill>
                  <a:schemeClr val="bg1"/>
                </a:solidFill>
                <a:latin typeface="メイリオ" panose="020B0604030504040204" pitchFamily="50" charset="-128"/>
                <a:ea typeface="メイリオ" panose="020B0604030504040204" pitchFamily="50" charset="-128"/>
              </a:rPr>
              <a:t>認定ソリューションアーキテクト</a:t>
            </a:r>
            <a:endParaRPr lang="en-US" altLang="ja-JP" dirty="0">
              <a:solidFill>
                <a:schemeClr val="bg1"/>
              </a:solidFill>
              <a:latin typeface="メイリオ" panose="020B0604030504040204" pitchFamily="50" charset="-128"/>
              <a:ea typeface="メイリオ" panose="020B0604030504040204" pitchFamily="50" charset="-128"/>
            </a:endParaRPr>
          </a:p>
          <a:p>
            <a:pPr marL="0" indent="0">
              <a:spcBef>
                <a:spcPts val="1600"/>
              </a:spcBef>
              <a:buNone/>
            </a:pPr>
            <a:r>
              <a:rPr lang="ja-JP" altLang="en-US" dirty="0">
                <a:solidFill>
                  <a:schemeClr val="bg1"/>
                </a:solidFill>
                <a:latin typeface="メイリオ" panose="020B0604030504040204" pitchFamily="50" charset="-128"/>
                <a:ea typeface="メイリオ" panose="020B0604030504040204" pitchFamily="50" charset="-128"/>
              </a:rPr>
              <a:t>業務</a:t>
            </a:r>
            <a:r>
              <a:rPr lang="en-US" altLang="ja-JP" dirty="0">
                <a:solidFill>
                  <a:schemeClr val="bg1"/>
                </a:solidFill>
                <a:latin typeface="メイリオ" panose="020B0604030504040204" pitchFamily="50" charset="-128"/>
                <a:ea typeface="メイリオ" panose="020B0604030504040204" pitchFamily="50" charset="-128"/>
              </a:rPr>
              <a:t>		iOS</a:t>
            </a:r>
            <a:r>
              <a:rPr lang="ja-JP" altLang="en-US" dirty="0">
                <a:solidFill>
                  <a:schemeClr val="bg1"/>
                </a:solidFill>
                <a:latin typeface="メイリオ" panose="020B0604030504040204" pitchFamily="50" charset="-128"/>
                <a:ea typeface="メイリオ" panose="020B0604030504040204" pitchFamily="50" charset="-128"/>
              </a:rPr>
              <a:t>ネイティブアプリの開発</a:t>
            </a:r>
            <a:endParaRPr lang="en-US" altLang="ja-JP" dirty="0">
              <a:solidFill>
                <a:schemeClr val="bg1"/>
              </a:solidFill>
              <a:latin typeface="メイリオ" panose="020B0604030504040204" pitchFamily="50" charset="-128"/>
              <a:ea typeface="メイリオ" panose="020B0604030504040204" pitchFamily="50" charset="-128"/>
            </a:endParaRPr>
          </a:p>
          <a:p>
            <a:pPr marL="0" indent="0">
              <a:spcBef>
                <a:spcPts val="1600"/>
              </a:spcBef>
              <a:buNone/>
            </a:pPr>
            <a:endParaRPr lang="ja-JP" altLang="en-US" dirty="0">
              <a:solidFill>
                <a:schemeClr val="bg1"/>
              </a:solidFill>
              <a:latin typeface="メイリオ" panose="020B0604030504040204" pitchFamily="50" charset="-128"/>
              <a:ea typeface="メイリオ" panose="020B0604030504040204" pitchFamily="50" charset="-128"/>
            </a:endParaRPr>
          </a:p>
          <a:p>
            <a:pPr marL="0" lvl="0" indent="0">
              <a:spcBef>
                <a:spcPts val="1600"/>
              </a:spcBef>
              <a:buNone/>
            </a:pPr>
            <a:endParaRPr lang="ja-JP" altLang="en-US" dirty="0">
              <a:solidFill>
                <a:schemeClr val="bg1"/>
              </a:solidFill>
              <a:latin typeface="メイリオ" panose="020B0604030504040204" pitchFamily="50" charset="-128"/>
              <a:ea typeface="メイリオ" panose="020B0604030504040204" pitchFamily="50" charset="-128"/>
            </a:endParaRPr>
          </a:p>
          <a:p>
            <a:pPr marL="0" lvl="0" indent="0">
              <a:spcBef>
                <a:spcPts val="1600"/>
              </a:spcBef>
              <a:buNone/>
            </a:pPr>
            <a:endParaRPr lang="ja-JP" altLang="en-US" dirty="0">
              <a:solidFill>
                <a:schemeClr val="bg1"/>
              </a:solidFill>
            </a:endParaRPr>
          </a:p>
          <a:p>
            <a:pPr marL="0" lvl="0" indent="0">
              <a:spcBef>
                <a:spcPts val="1600"/>
              </a:spcBef>
              <a:buNone/>
            </a:pPr>
            <a:endParaRPr lang="ja-JP" altLang="en-US" dirty="0">
              <a:solidFill>
                <a:schemeClr val="bg1"/>
              </a:solidFill>
              <a:latin typeface="メイリオ" panose="020B0604030504040204" pitchFamily="50" charset="-128"/>
              <a:ea typeface="メイリオ" panose="020B0604030504040204" pitchFamily="50" charset="-128"/>
            </a:endParaRPr>
          </a:p>
          <a:p>
            <a:pPr marL="0" indent="0">
              <a:buNone/>
            </a:pPr>
            <a:endParaRPr lang="en-US" altLang="ja-JP" dirty="0">
              <a:solidFill>
                <a:schemeClr val="bg1"/>
              </a:solidFill>
            </a:endParaRPr>
          </a:p>
        </p:txBody>
      </p:sp>
      <p:pic>
        <p:nvPicPr>
          <p:cNvPr id="6" name="図 5">
            <a:extLst>
              <a:ext uri="{FF2B5EF4-FFF2-40B4-BE49-F238E27FC236}">
                <a16:creationId xmlns:a16="http://schemas.microsoft.com/office/drawing/2014/main" id="{AF462FE8-212E-4FB4-8AB0-EA9BEF0ED8E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11416" y="357290"/>
            <a:ext cx="2333103" cy="3110804"/>
          </a:xfrm>
          <a:prstGeom prst="rect">
            <a:avLst/>
          </a:prstGeom>
        </p:spPr>
      </p:pic>
    </p:spTree>
    <p:extLst>
      <p:ext uri="{BB962C8B-B14F-4D97-AF65-F5344CB8AC3E}">
        <p14:creationId xmlns:p14="http://schemas.microsoft.com/office/powerpoint/2010/main" val="25913782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③出力 </a:t>
            </a:r>
            <a:r>
              <a:rPr lang="en-US" altLang="ja-JP" dirty="0">
                <a:solidFill>
                  <a:schemeClr val="bg1"/>
                </a:solidFill>
              </a:rPr>
              <a:t>–</a:t>
            </a:r>
            <a:r>
              <a:rPr lang="ja-JP" altLang="en-US" dirty="0">
                <a:solidFill>
                  <a:schemeClr val="bg1"/>
                </a:solidFill>
              </a:rPr>
              <a:t>描画</a:t>
            </a:r>
            <a:r>
              <a:rPr lang="en-US" altLang="ja-JP" dirty="0">
                <a:solidFill>
                  <a:schemeClr val="bg1"/>
                </a:solidFill>
              </a:rPr>
              <a:t>-</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fontScale="55000" lnSpcReduction="20000"/>
          </a:bodyPr>
          <a:lstStyle/>
          <a:p>
            <a:pPr marL="0" indent="0">
              <a:buNone/>
            </a:pPr>
            <a:r>
              <a:rPr lang="en-US" altLang="ja-JP" dirty="0">
                <a:solidFill>
                  <a:schemeClr val="bg1"/>
                </a:solidFill>
              </a:rPr>
              <a:t># </a:t>
            </a:r>
            <a:r>
              <a:rPr lang="ja-JP" altLang="en-US" dirty="0">
                <a:solidFill>
                  <a:schemeClr val="bg1"/>
                </a:solidFill>
              </a:rPr>
              <a:t>顔の周りの枠線の描画例：</a:t>
            </a:r>
            <a:r>
              <a:rPr lang="en-US" altLang="ja-JP" dirty="0" err="1">
                <a:solidFill>
                  <a:schemeClr val="bg1"/>
                </a:solidFill>
              </a:rPr>
              <a:t>img</a:t>
            </a:r>
            <a:r>
              <a:rPr lang="en-US" altLang="ja-JP" dirty="0">
                <a:solidFill>
                  <a:schemeClr val="bg1"/>
                </a:solidFill>
              </a:rPr>
              <a:t> = cv2.rectangle(</a:t>
            </a:r>
            <a:r>
              <a:rPr lang="en-US" altLang="ja-JP" dirty="0" err="1">
                <a:solidFill>
                  <a:schemeClr val="bg1"/>
                </a:solidFill>
              </a:rPr>
              <a:t>img</a:t>
            </a:r>
            <a:r>
              <a:rPr lang="en-US" altLang="ja-JP" dirty="0">
                <a:solidFill>
                  <a:schemeClr val="bg1"/>
                </a:solidFill>
              </a:rPr>
              <a:t>,(384,0),(510,128),(0,255,0),3)</a:t>
            </a:r>
          </a:p>
          <a:p>
            <a:pPr marL="0" indent="0">
              <a:buNone/>
            </a:pPr>
            <a:r>
              <a:rPr lang="en-US" altLang="ja-JP" dirty="0">
                <a:solidFill>
                  <a:schemeClr val="bg1"/>
                </a:solidFill>
              </a:rPr>
              <a:t>    # </a:t>
            </a:r>
            <a:r>
              <a:rPr lang="ja-JP" altLang="en-US" dirty="0">
                <a:solidFill>
                  <a:schemeClr val="bg1"/>
                </a:solidFill>
              </a:rPr>
              <a:t>引数は（画像、左上の座標、右下の座標、色、線の幅）</a:t>
            </a:r>
          </a:p>
          <a:p>
            <a:pPr marL="0" indent="0">
              <a:buNone/>
            </a:pPr>
            <a:r>
              <a:rPr lang="ja-JP" altLang="en-US" dirty="0">
                <a:solidFill>
                  <a:schemeClr val="bg1"/>
                </a:solidFill>
              </a:rPr>
              <a:t>    </a:t>
            </a:r>
            <a:r>
              <a:rPr lang="en-US" altLang="ja-JP" dirty="0">
                <a:solidFill>
                  <a:schemeClr val="bg1"/>
                </a:solidFill>
              </a:rPr>
              <a:t>cv2.rectangle(frame,</a:t>
            </a:r>
          </a:p>
          <a:p>
            <a:pPr marL="0" indent="0">
              <a:buNone/>
            </a:pPr>
            <a:r>
              <a:rPr lang="en-US" altLang="ja-JP" dirty="0">
                <a:solidFill>
                  <a:schemeClr val="bg1"/>
                </a:solidFill>
              </a:rPr>
              <a:t>                  (int(face['</a:t>
            </a:r>
            <a:r>
              <a:rPr lang="en-US" altLang="ja-JP" dirty="0" err="1">
                <a:solidFill>
                  <a:schemeClr val="bg1"/>
                </a:solidFill>
              </a:rPr>
              <a:t>BoundingBox</a:t>
            </a:r>
            <a:r>
              <a:rPr lang="en-US" altLang="ja-JP" dirty="0">
                <a:solidFill>
                  <a:schemeClr val="bg1"/>
                </a:solidFill>
              </a:rPr>
              <a:t>']['Left'] * width),</a:t>
            </a:r>
          </a:p>
          <a:p>
            <a:pPr marL="0" indent="0">
              <a:buNone/>
            </a:pPr>
            <a:r>
              <a:rPr lang="en-US" altLang="ja-JP" dirty="0">
                <a:solidFill>
                  <a:schemeClr val="bg1"/>
                </a:solidFill>
              </a:rPr>
              <a:t>                   int(face['</a:t>
            </a:r>
            <a:r>
              <a:rPr lang="en-US" altLang="ja-JP" dirty="0" err="1">
                <a:solidFill>
                  <a:schemeClr val="bg1"/>
                </a:solidFill>
              </a:rPr>
              <a:t>BoundingBox</a:t>
            </a:r>
            <a:r>
              <a:rPr lang="en-US" altLang="ja-JP" dirty="0">
                <a:solidFill>
                  <a:schemeClr val="bg1"/>
                </a:solidFill>
              </a:rPr>
              <a:t>']['Top'] * height)),</a:t>
            </a:r>
          </a:p>
          <a:p>
            <a:pPr marL="0" indent="0">
              <a:buNone/>
            </a:pPr>
            <a:r>
              <a:rPr lang="en-US" altLang="ja-JP" dirty="0">
                <a:solidFill>
                  <a:schemeClr val="bg1"/>
                </a:solidFill>
              </a:rPr>
              <a:t>                  (int((face['</a:t>
            </a:r>
            <a:r>
              <a:rPr lang="en-US" altLang="ja-JP" dirty="0" err="1">
                <a:solidFill>
                  <a:schemeClr val="bg1"/>
                </a:solidFill>
              </a:rPr>
              <a:t>BoundingBox</a:t>
            </a:r>
            <a:r>
              <a:rPr lang="en-US" altLang="ja-JP" dirty="0">
                <a:solidFill>
                  <a:schemeClr val="bg1"/>
                </a:solidFill>
              </a:rPr>
              <a:t>']['Left'] + face['</a:t>
            </a:r>
            <a:r>
              <a:rPr lang="en-US" altLang="ja-JP" dirty="0" err="1">
                <a:solidFill>
                  <a:schemeClr val="bg1"/>
                </a:solidFill>
              </a:rPr>
              <a:t>BoundingBox</a:t>
            </a:r>
            <a:r>
              <a:rPr lang="en-US" altLang="ja-JP" dirty="0">
                <a:solidFill>
                  <a:schemeClr val="bg1"/>
                </a:solidFill>
              </a:rPr>
              <a:t>']['Width']) * width),</a:t>
            </a:r>
          </a:p>
          <a:p>
            <a:pPr marL="0" indent="0">
              <a:buNone/>
            </a:pPr>
            <a:r>
              <a:rPr lang="en-US" altLang="ja-JP" dirty="0">
                <a:solidFill>
                  <a:schemeClr val="bg1"/>
                </a:solidFill>
              </a:rPr>
              <a:t>                   int((face['</a:t>
            </a:r>
            <a:r>
              <a:rPr lang="en-US" altLang="ja-JP" dirty="0" err="1">
                <a:solidFill>
                  <a:schemeClr val="bg1"/>
                </a:solidFill>
              </a:rPr>
              <a:t>BoundingBox</a:t>
            </a:r>
            <a:r>
              <a:rPr lang="en-US" altLang="ja-JP" dirty="0">
                <a:solidFill>
                  <a:schemeClr val="bg1"/>
                </a:solidFill>
              </a:rPr>
              <a:t>']['Top'] + face['</a:t>
            </a:r>
            <a:r>
              <a:rPr lang="en-US" altLang="ja-JP" dirty="0" err="1">
                <a:solidFill>
                  <a:schemeClr val="bg1"/>
                </a:solidFill>
              </a:rPr>
              <a:t>BoundingBox</a:t>
            </a:r>
            <a:r>
              <a:rPr lang="en-US" altLang="ja-JP" dirty="0">
                <a:solidFill>
                  <a:schemeClr val="bg1"/>
                </a:solidFill>
              </a:rPr>
              <a:t>']['Height']) * height)),</a:t>
            </a:r>
          </a:p>
          <a:p>
            <a:pPr marL="0" indent="0">
              <a:buNone/>
            </a:pPr>
            <a:r>
              <a:rPr lang="en-US" altLang="ja-JP" dirty="0">
                <a:solidFill>
                  <a:schemeClr val="bg1"/>
                </a:solidFill>
              </a:rPr>
              <a:t>                  </a:t>
            </a:r>
            <a:r>
              <a:rPr lang="en-US" altLang="ja-JP" b="1" dirty="0">
                <a:solidFill>
                  <a:schemeClr val="bg1"/>
                </a:solidFill>
              </a:rPr>
              <a:t>green if smile else red</a:t>
            </a:r>
            <a:r>
              <a:rPr lang="en-US" altLang="ja-JP" dirty="0">
                <a:solidFill>
                  <a:schemeClr val="bg1"/>
                </a:solidFill>
              </a:rPr>
              <a:t>, </a:t>
            </a:r>
            <a:r>
              <a:rPr lang="en-US" altLang="ja-JP" dirty="0" err="1">
                <a:solidFill>
                  <a:schemeClr val="bg1"/>
                </a:solidFill>
              </a:rPr>
              <a:t>frame_thickness</a:t>
            </a:r>
            <a:r>
              <a:rPr lang="en-US" altLang="ja-JP" dirty="0">
                <a:solidFill>
                  <a:schemeClr val="bg1"/>
                </a:solidFill>
              </a:rPr>
              <a:t>)</a:t>
            </a:r>
          </a:p>
          <a:p>
            <a:pPr marL="0" indent="0">
              <a:buNone/>
            </a:pPr>
            <a:r>
              <a:rPr lang="en-US" altLang="ja-JP" dirty="0">
                <a:solidFill>
                  <a:schemeClr val="bg1"/>
                </a:solidFill>
              </a:rPr>
              <a:t>    #</a:t>
            </a:r>
            <a:r>
              <a:rPr lang="ja-JP" altLang="en-US" dirty="0">
                <a:solidFill>
                  <a:schemeClr val="bg1"/>
                </a:solidFill>
              </a:rPr>
              <a:t>テキストの描写</a:t>
            </a:r>
          </a:p>
          <a:p>
            <a:pPr marL="0" indent="0">
              <a:buNone/>
            </a:pPr>
            <a:r>
              <a:rPr lang="ja-JP" altLang="en-US" dirty="0">
                <a:solidFill>
                  <a:schemeClr val="bg1"/>
                </a:solidFill>
              </a:rPr>
              <a:t>    </a:t>
            </a:r>
            <a:r>
              <a:rPr lang="en-US" altLang="ja-JP" dirty="0">
                <a:solidFill>
                  <a:schemeClr val="bg1"/>
                </a:solidFill>
              </a:rPr>
              <a:t>cv2.putText(frame,#</a:t>
            </a:r>
            <a:r>
              <a:rPr lang="ja-JP" altLang="en-US" dirty="0">
                <a:solidFill>
                  <a:schemeClr val="bg1"/>
                </a:solidFill>
              </a:rPr>
              <a:t>画像ファイル</a:t>
            </a:r>
          </a:p>
          <a:p>
            <a:pPr marL="0" indent="0">
              <a:buNone/>
            </a:pPr>
            <a:r>
              <a:rPr lang="ja-JP" altLang="en-US" b="1" dirty="0">
                <a:solidFill>
                  <a:schemeClr val="bg1"/>
                </a:solidFill>
              </a:rPr>
              <a:t>                </a:t>
            </a:r>
            <a:r>
              <a:rPr lang="en-US" altLang="ja-JP" b="1" dirty="0">
                <a:solidFill>
                  <a:schemeClr val="bg1"/>
                </a:solidFill>
              </a:rPr>
              <a:t>str("Smile") + ": " + str(face['Smile']['Confidence']),    </a:t>
            </a:r>
            <a:r>
              <a:rPr lang="en-US" altLang="ja-JP" dirty="0">
                <a:solidFill>
                  <a:schemeClr val="bg1"/>
                </a:solidFill>
              </a:rPr>
              <a:t># </a:t>
            </a:r>
            <a:r>
              <a:rPr lang="ja-JP" altLang="en-US" dirty="0">
                <a:solidFill>
                  <a:schemeClr val="bg1"/>
                </a:solidFill>
              </a:rPr>
              <a:t>テキストデータ</a:t>
            </a:r>
          </a:p>
          <a:p>
            <a:pPr marL="0" indent="0">
              <a:buNone/>
            </a:pPr>
            <a:r>
              <a:rPr lang="ja-JP" altLang="en-US" dirty="0">
                <a:solidFill>
                  <a:schemeClr val="bg1"/>
                </a:solidFill>
              </a:rPr>
              <a:t>                </a:t>
            </a:r>
            <a:r>
              <a:rPr lang="en-US" altLang="ja-JP" dirty="0">
                <a:solidFill>
                  <a:schemeClr val="bg1"/>
                </a:solidFill>
              </a:rPr>
              <a:t>(25, 40), # </a:t>
            </a:r>
            <a:r>
              <a:rPr lang="ja-JP" altLang="en-US" dirty="0">
                <a:solidFill>
                  <a:schemeClr val="bg1"/>
                </a:solidFill>
              </a:rPr>
              <a:t>座標</a:t>
            </a:r>
            <a:r>
              <a:rPr lang="en-US" altLang="ja-JP" dirty="0">
                <a:solidFill>
                  <a:schemeClr val="bg1"/>
                </a:solidFill>
              </a:rPr>
              <a:t>(</a:t>
            </a:r>
            <a:r>
              <a:rPr lang="ja-JP" altLang="en-US" dirty="0">
                <a:solidFill>
                  <a:schemeClr val="bg1"/>
                </a:solidFill>
              </a:rPr>
              <a:t>テキストを書き始める位置の左下</a:t>
            </a:r>
            <a:r>
              <a:rPr lang="en-US" altLang="ja-JP" dirty="0">
                <a:solidFill>
                  <a:schemeClr val="bg1"/>
                </a:solidFill>
              </a:rPr>
              <a:t>)</a:t>
            </a:r>
          </a:p>
          <a:p>
            <a:pPr marL="0" indent="0">
              <a:buNone/>
            </a:pPr>
            <a:r>
              <a:rPr lang="en-US" altLang="ja-JP" dirty="0">
                <a:solidFill>
                  <a:schemeClr val="bg1"/>
                </a:solidFill>
              </a:rPr>
              <a:t>                </a:t>
            </a:r>
            <a:r>
              <a:rPr lang="en-US" altLang="ja-JP" dirty="0" err="1">
                <a:solidFill>
                  <a:schemeClr val="bg1"/>
                </a:solidFill>
              </a:rPr>
              <a:t>fontface</a:t>
            </a:r>
            <a:r>
              <a:rPr lang="en-US" altLang="ja-JP" dirty="0">
                <a:solidFill>
                  <a:schemeClr val="bg1"/>
                </a:solidFill>
              </a:rPr>
              <a:t>, # </a:t>
            </a:r>
            <a:r>
              <a:rPr lang="ja-JP" altLang="en-US" dirty="0">
                <a:solidFill>
                  <a:schemeClr val="bg1"/>
                </a:solidFill>
              </a:rPr>
              <a:t>フォント</a:t>
            </a:r>
          </a:p>
          <a:p>
            <a:pPr marL="0" indent="0">
              <a:buNone/>
            </a:pPr>
            <a:r>
              <a:rPr lang="ja-JP" altLang="en-US" dirty="0">
                <a:solidFill>
                  <a:schemeClr val="bg1"/>
                </a:solidFill>
              </a:rPr>
              <a:t>                </a:t>
            </a:r>
            <a:r>
              <a:rPr lang="en-US" altLang="ja-JP" dirty="0" err="1">
                <a:solidFill>
                  <a:schemeClr val="bg1"/>
                </a:solidFill>
              </a:rPr>
              <a:t>fontscale</a:t>
            </a:r>
            <a:r>
              <a:rPr lang="en-US" altLang="ja-JP" dirty="0">
                <a:solidFill>
                  <a:schemeClr val="bg1"/>
                </a:solidFill>
              </a:rPr>
              <a:t>, #</a:t>
            </a:r>
            <a:r>
              <a:rPr lang="ja-JP" altLang="en-US" dirty="0">
                <a:solidFill>
                  <a:schemeClr val="bg1"/>
                </a:solidFill>
              </a:rPr>
              <a:t>フォントサイズ</a:t>
            </a:r>
          </a:p>
          <a:p>
            <a:pPr marL="0" indent="0">
              <a:buNone/>
            </a:pPr>
            <a:r>
              <a:rPr lang="ja-JP" altLang="en-US" dirty="0">
                <a:solidFill>
                  <a:schemeClr val="bg1"/>
                </a:solidFill>
              </a:rPr>
              <a:t>                </a:t>
            </a:r>
            <a:r>
              <a:rPr lang="en-US" altLang="ja-JP" dirty="0">
                <a:solidFill>
                  <a:schemeClr val="bg1"/>
                </a:solidFill>
              </a:rPr>
              <a:t>color)  #</a:t>
            </a:r>
            <a:r>
              <a:rPr lang="ja-JP" altLang="en-US" dirty="0">
                <a:solidFill>
                  <a:schemeClr val="bg1"/>
                </a:solidFill>
              </a:rPr>
              <a:t>テキストカラー</a:t>
            </a:r>
          </a:p>
          <a:p>
            <a:pPr marL="0" indent="0">
              <a:buNone/>
            </a:pPr>
            <a:endParaRPr lang="ja-JP" altLang="en-US" dirty="0">
              <a:solidFill>
                <a:schemeClr val="bg1"/>
              </a:solidFill>
            </a:endParaRPr>
          </a:p>
        </p:txBody>
      </p:sp>
    </p:spTree>
    <p:extLst>
      <p:ext uri="{BB962C8B-B14F-4D97-AF65-F5344CB8AC3E}">
        <p14:creationId xmlns:p14="http://schemas.microsoft.com/office/powerpoint/2010/main" val="16122477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③出力 </a:t>
            </a:r>
            <a:r>
              <a:rPr lang="en-US" altLang="ja-JP" dirty="0">
                <a:solidFill>
                  <a:schemeClr val="bg1"/>
                </a:solidFill>
              </a:rPr>
              <a:t>–</a:t>
            </a:r>
            <a:r>
              <a:rPr lang="ja-JP" altLang="en-US" dirty="0">
                <a:solidFill>
                  <a:schemeClr val="bg1"/>
                </a:solidFill>
              </a:rPr>
              <a:t>音声出力</a:t>
            </a:r>
            <a:r>
              <a:rPr lang="en-US" altLang="ja-JP" dirty="0">
                <a:solidFill>
                  <a:schemeClr val="bg1"/>
                </a:solidFill>
              </a:rPr>
              <a:t>-</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a:bodyPr>
          <a:lstStyle/>
          <a:p>
            <a:pPr marL="0" indent="0">
              <a:buNone/>
            </a:pPr>
            <a:r>
              <a:rPr lang="ja-JP" altLang="en-US" sz="2000" dirty="0">
                <a:solidFill>
                  <a:schemeClr val="bg1"/>
                </a:solidFill>
              </a:rPr>
              <a:t> </a:t>
            </a:r>
            <a:r>
              <a:rPr lang="en-US" altLang="ja-JP" sz="2000" dirty="0">
                <a:solidFill>
                  <a:schemeClr val="bg1"/>
                </a:solidFill>
              </a:rPr>
              <a:t>#</a:t>
            </a:r>
            <a:r>
              <a:rPr lang="ja-JP" altLang="en-US" sz="2000" dirty="0">
                <a:solidFill>
                  <a:schemeClr val="bg1"/>
                </a:solidFill>
              </a:rPr>
              <a:t>音声ファイル出力</a:t>
            </a:r>
          </a:p>
          <a:p>
            <a:pPr marL="0" indent="0">
              <a:buNone/>
            </a:pPr>
            <a:r>
              <a:rPr lang="ja-JP" altLang="en-US" sz="2000" dirty="0">
                <a:solidFill>
                  <a:schemeClr val="bg1"/>
                </a:solidFill>
              </a:rPr>
              <a:t>    </a:t>
            </a:r>
            <a:r>
              <a:rPr lang="en-US" altLang="ja-JP" sz="2000" dirty="0">
                <a:solidFill>
                  <a:schemeClr val="bg1"/>
                </a:solidFill>
              </a:rPr>
              <a:t>if not smile:</a:t>
            </a:r>
          </a:p>
          <a:p>
            <a:pPr marL="0" indent="0">
              <a:buNone/>
            </a:pPr>
            <a:r>
              <a:rPr lang="en-US" altLang="ja-JP" sz="2000" dirty="0">
                <a:solidFill>
                  <a:schemeClr val="bg1"/>
                </a:solidFill>
              </a:rPr>
              <a:t>        filename = 'TOMINAGA_OUT.mp3'  # </a:t>
            </a:r>
            <a:r>
              <a:rPr lang="ja-JP" altLang="en-US" sz="2000" dirty="0">
                <a:solidFill>
                  <a:schemeClr val="bg1"/>
                </a:solidFill>
              </a:rPr>
              <a:t>再生したい</a:t>
            </a:r>
            <a:r>
              <a:rPr lang="en-US" altLang="ja-JP" sz="2000" dirty="0">
                <a:solidFill>
                  <a:schemeClr val="bg1"/>
                </a:solidFill>
              </a:rPr>
              <a:t>mp3</a:t>
            </a:r>
            <a:r>
              <a:rPr lang="ja-JP" altLang="en-US" sz="2000" dirty="0">
                <a:solidFill>
                  <a:schemeClr val="bg1"/>
                </a:solidFill>
              </a:rPr>
              <a:t>ファイル</a:t>
            </a:r>
          </a:p>
          <a:p>
            <a:pPr marL="0" indent="0">
              <a:buNone/>
            </a:pPr>
            <a:r>
              <a:rPr lang="ja-JP" altLang="en-US" sz="2000" dirty="0">
                <a:solidFill>
                  <a:schemeClr val="bg1"/>
                </a:solidFill>
              </a:rPr>
              <a:t>        </a:t>
            </a:r>
            <a:r>
              <a:rPr lang="en-US" altLang="ja-JP" sz="2000" dirty="0" err="1">
                <a:solidFill>
                  <a:schemeClr val="bg1"/>
                </a:solidFill>
              </a:rPr>
              <a:t>pygame.mixer.init</a:t>
            </a:r>
            <a:r>
              <a:rPr lang="en-US" altLang="ja-JP" sz="2000" dirty="0">
                <a:solidFill>
                  <a:schemeClr val="bg1"/>
                </a:solidFill>
              </a:rPr>
              <a:t>()</a:t>
            </a:r>
          </a:p>
          <a:p>
            <a:pPr marL="0" indent="0">
              <a:buNone/>
            </a:pPr>
            <a:r>
              <a:rPr lang="en-US" altLang="ja-JP" sz="2000" dirty="0">
                <a:solidFill>
                  <a:schemeClr val="bg1"/>
                </a:solidFill>
              </a:rPr>
              <a:t>        </a:t>
            </a:r>
            <a:r>
              <a:rPr lang="en-US" altLang="ja-JP" sz="2000" dirty="0" err="1">
                <a:solidFill>
                  <a:schemeClr val="bg1"/>
                </a:solidFill>
              </a:rPr>
              <a:t>pygame.mixer.music.load</a:t>
            </a:r>
            <a:r>
              <a:rPr lang="en-US" altLang="ja-JP" sz="2000" dirty="0">
                <a:solidFill>
                  <a:schemeClr val="bg1"/>
                </a:solidFill>
              </a:rPr>
              <a:t>(filename)  # </a:t>
            </a:r>
            <a:r>
              <a:rPr lang="ja-JP" altLang="en-US" sz="2000" dirty="0">
                <a:solidFill>
                  <a:schemeClr val="bg1"/>
                </a:solidFill>
              </a:rPr>
              <a:t>音源を読み込み</a:t>
            </a:r>
          </a:p>
          <a:p>
            <a:pPr marL="0" indent="0">
              <a:buNone/>
            </a:pPr>
            <a:r>
              <a:rPr lang="ja-JP" altLang="en-US" sz="2000" dirty="0">
                <a:solidFill>
                  <a:schemeClr val="bg1"/>
                </a:solidFill>
              </a:rPr>
              <a:t>        </a:t>
            </a:r>
            <a:r>
              <a:rPr lang="en-US" altLang="ja-JP" sz="2000" dirty="0">
                <a:solidFill>
                  <a:schemeClr val="bg1"/>
                </a:solidFill>
              </a:rPr>
              <a:t>mp3_length = mp3(filename).</a:t>
            </a:r>
            <a:r>
              <a:rPr lang="en-US" altLang="ja-JP" sz="2000" dirty="0" err="1">
                <a:solidFill>
                  <a:schemeClr val="bg1"/>
                </a:solidFill>
              </a:rPr>
              <a:t>info.length</a:t>
            </a:r>
            <a:r>
              <a:rPr lang="en-US" altLang="ja-JP" sz="2000" dirty="0">
                <a:solidFill>
                  <a:schemeClr val="bg1"/>
                </a:solidFill>
              </a:rPr>
              <a:t>  # </a:t>
            </a:r>
            <a:r>
              <a:rPr lang="ja-JP" altLang="en-US" sz="2000" dirty="0">
                <a:solidFill>
                  <a:schemeClr val="bg1"/>
                </a:solidFill>
              </a:rPr>
              <a:t>音源の長さ取得</a:t>
            </a:r>
          </a:p>
          <a:p>
            <a:pPr marL="0" indent="0">
              <a:buNone/>
            </a:pPr>
            <a:r>
              <a:rPr lang="ja-JP" altLang="en-US" sz="2000" dirty="0">
                <a:solidFill>
                  <a:schemeClr val="bg1"/>
                </a:solidFill>
              </a:rPr>
              <a:t>        </a:t>
            </a:r>
            <a:r>
              <a:rPr lang="en-US" altLang="ja-JP" sz="2000" dirty="0" err="1">
                <a:solidFill>
                  <a:schemeClr val="bg1"/>
                </a:solidFill>
              </a:rPr>
              <a:t>pygame.mixer.music.play</a:t>
            </a:r>
            <a:r>
              <a:rPr lang="en-US" altLang="ja-JP" sz="2000" dirty="0">
                <a:solidFill>
                  <a:schemeClr val="bg1"/>
                </a:solidFill>
              </a:rPr>
              <a:t>(1)</a:t>
            </a:r>
          </a:p>
          <a:p>
            <a:pPr marL="0" indent="0">
              <a:buNone/>
            </a:pPr>
            <a:endParaRPr lang="en-US" altLang="ja-JP" sz="2000" dirty="0">
              <a:solidFill>
                <a:schemeClr val="bg1"/>
              </a:solidFill>
            </a:endParaRPr>
          </a:p>
          <a:p>
            <a:pPr marL="0" indent="0">
              <a:buNone/>
            </a:pPr>
            <a:r>
              <a:rPr lang="en-US" altLang="ja-JP" sz="2000" dirty="0">
                <a:solidFill>
                  <a:schemeClr val="bg1"/>
                </a:solidFill>
              </a:rPr>
              <a:t>    if cv2.waitKey(1) and 0xFF == </a:t>
            </a:r>
            <a:r>
              <a:rPr lang="en-US" altLang="ja-JP" sz="2000" dirty="0" err="1">
                <a:solidFill>
                  <a:schemeClr val="bg1"/>
                </a:solidFill>
              </a:rPr>
              <a:t>ord</a:t>
            </a:r>
            <a:r>
              <a:rPr lang="en-US" altLang="ja-JP" sz="2000" dirty="0">
                <a:solidFill>
                  <a:schemeClr val="bg1"/>
                </a:solidFill>
              </a:rPr>
              <a:t>('q'):</a:t>
            </a:r>
          </a:p>
          <a:p>
            <a:pPr marL="0" indent="0">
              <a:buNone/>
            </a:pPr>
            <a:r>
              <a:rPr lang="en-US" altLang="ja-JP" sz="2000" dirty="0">
                <a:solidFill>
                  <a:schemeClr val="bg1"/>
                </a:solidFill>
              </a:rPr>
              <a:t>        break</a:t>
            </a:r>
          </a:p>
          <a:p>
            <a:pPr marL="0" indent="0">
              <a:buNone/>
            </a:pPr>
            <a:endParaRPr lang="en-US" altLang="ja-JP" sz="2000" dirty="0">
              <a:solidFill>
                <a:schemeClr val="bg1"/>
              </a:solidFill>
            </a:endParaRPr>
          </a:p>
        </p:txBody>
      </p:sp>
    </p:spTree>
    <p:extLst>
      <p:ext uri="{BB962C8B-B14F-4D97-AF65-F5344CB8AC3E}">
        <p14:creationId xmlns:p14="http://schemas.microsoft.com/office/powerpoint/2010/main" val="25188278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④オリジナル音源の作成</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a:bodyPr>
          <a:lstStyle/>
          <a:p>
            <a:pPr marL="0" indent="0">
              <a:buNone/>
            </a:pPr>
            <a:r>
              <a:rPr lang="ja-JP" altLang="en-US" sz="2000" dirty="0">
                <a:solidFill>
                  <a:schemeClr val="bg1"/>
                </a:solidFill>
              </a:rPr>
              <a:t>■フリー音源をダウンロード</a:t>
            </a:r>
            <a:endParaRPr lang="en-US" altLang="ja-JP" sz="2000" dirty="0">
              <a:solidFill>
                <a:schemeClr val="bg1"/>
              </a:solidFill>
            </a:endParaRPr>
          </a:p>
          <a:p>
            <a:pPr marL="0" indent="0">
              <a:buNone/>
            </a:pPr>
            <a:r>
              <a:rPr lang="en-US" altLang="ja-JP" sz="2000" dirty="0">
                <a:solidFill>
                  <a:schemeClr val="bg1"/>
                </a:solidFill>
                <a:hlinkClick r:id="rId3">
                  <a:extLst>
                    <a:ext uri="{A12FA001-AC4F-418D-AE19-62706E023703}">
                      <ahyp:hlinkClr xmlns:ahyp="http://schemas.microsoft.com/office/drawing/2018/hyperlinkcolor" val="tx"/>
                    </a:ext>
                  </a:extLst>
                </a:hlinkClick>
              </a:rPr>
              <a:t>https://dova-s.jp/</a:t>
            </a:r>
            <a:endParaRPr lang="en-US" altLang="ja-JP" sz="2000" dirty="0">
              <a:solidFill>
                <a:schemeClr val="bg1"/>
              </a:solidFill>
            </a:endParaRPr>
          </a:p>
          <a:p>
            <a:pPr marL="0" indent="0">
              <a:buNone/>
            </a:pPr>
            <a:endParaRPr lang="en-US" altLang="ja-JP" sz="2000" dirty="0">
              <a:solidFill>
                <a:schemeClr val="bg1"/>
              </a:solidFill>
            </a:endParaRPr>
          </a:p>
          <a:p>
            <a:pPr marL="0" indent="0">
              <a:buNone/>
            </a:pPr>
            <a:endParaRPr lang="en-US" altLang="ja-JP" sz="2000" dirty="0">
              <a:solidFill>
                <a:schemeClr val="bg1"/>
              </a:solidFill>
            </a:endParaRPr>
          </a:p>
          <a:p>
            <a:pPr marL="0" indent="0">
              <a:buNone/>
            </a:pPr>
            <a:r>
              <a:rPr lang="ja-JP" altLang="en-US" sz="2000" dirty="0">
                <a:solidFill>
                  <a:schemeClr val="bg1"/>
                </a:solidFill>
              </a:rPr>
              <a:t>■</a:t>
            </a:r>
            <a:r>
              <a:rPr lang="en-US" altLang="ja-JP" sz="2000" dirty="0" err="1">
                <a:solidFill>
                  <a:schemeClr val="bg1"/>
                </a:solidFill>
              </a:rPr>
              <a:t>Youtube</a:t>
            </a:r>
            <a:r>
              <a:rPr lang="ja-JP" altLang="en-US" sz="2000" dirty="0">
                <a:solidFill>
                  <a:schemeClr val="bg1"/>
                </a:solidFill>
              </a:rPr>
              <a:t>よりダウンロード</a:t>
            </a:r>
            <a:endParaRPr lang="en-US" altLang="ja-JP" sz="2000" dirty="0">
              <a:solidFill>
                <a:schemeClr val="bg1"/>
              </a:solidFill>
            </a:endParaRPr>
          </a:p>
          <a:p>
            <a:pPr marL="0" indent="0">
              <a:buNone/>
            </a:pPr>
            <a:r>
              <a:rPr lang="ja-JP" altLang="en-US" sz="2000" dirty="0">
                <a:solidFill>
                  <a:schemeClr val="bg1"/>
                </a:solidFill>
              </a:rPr>
              <a:t>アウト音源　</a:t>
            </a:r>
            <a:r>
              <a:rPr lang="en-US" altLang="ja-JP" sz="2000" dirty="0">
                <a:solidFill>
                  <a:schemeClr val="bg1"/>
                </a:solidFill>
                <a:hlinkClick r:id="rId4">
                  <a:extLst>
                    <a:ext uri="{A12FA001-AC4F-418D-AE19-62706E023703}">
                      <ahyp:hlinkClr xmlns:ahyp="http://schemas.microsoft.com/office/drawing/2018/hyperlinkcolor" val="tx"/>
                    </a:ext>
                  </a:extLst>
                </a:hlinkClick>
              </a:rPr>
              <a:t> https://www.youtube.com/watch?v=G1rA0n9W96M</a:t>
            </a:r>
            <a:endParaRPr lang="en-US" altLang="ja-JP" sz="2000" dirty="0">
              <a:solidFill>
                <a:schemeClr val="bg1"/>
              </a:solidFill>
            </a:endParaRPr>
          </a:p>
          <a:p>
            <a:pPr marL="0" indent="0">
              <a:buNone/>
            </a:pPr>
            <a:endParaRPr lang="en-US" altLang="ja-JP" sz="2000" dirty="0">
              <a:solidFill>
                <a:schemeClr val="bg1"/>
              </a:solidFill>
            </a:endParaRPr>
          </a:p>
          <a:p>
            <a:pPr marL="0" indent="0">
              <a:buNone/>
            </a:pPr>
            <a:r>
              <a:rPr lang="en-US" altLang="ja-JP" sz="2000" dirty="0">
                <a:solidFill>
                  <a:schemeClr val="bg1"/>
                </a:solidFill>
              </a:rPr>
              <a:t>Step1. </a:t>
            </a:r>
            <a:r>
              <a:rPr lang="en-US" altLang="ja-JP" sz="2000" dirty="0" err="1">
                <a:solidFill>
                  <a:schemeClr val="bg1"/>
                </a:solidFill>
              </a:rPr>
              <a:t>Youtube</a:t>
            </a:r>
            <a:r>
              <a:rPr lang="ja-JP" altLang="en-US" sz="2000" dirty="0">
                <a:solidFill>
                  <a:schemeClr val="bg1"/>
                </a:solidFill>
              </a:rPr>
              <a:t>より適当な動画を選択する。（ただし、著作権の無いものに限る）</a:t>
            </a:r>
            <a:endParaRPr lang="en-US" altLang="ja-JP" sz="2000" dirty="0">
              <a:solidFill>
                <a:schemeClr val="bg1"/>
              </a:solidFill>
            </a:endParaRPr>
          </a:p>
          <a:p>
            <a:pPr marL="0" indent="0">
              <a:buNone/>
            </a:pPr>
            <a:endParaRPr lang="en-US" altLang="ja-JP" sz="2000" dirty="0">
              <a:solidFill>
                <a:schemeClr val="bg1"/>
              </a:solidFill>
            </a:endParaRPr>
          </a:p>
          <a:p>
            <a:pPr marL="0" indent="0">
              <a:buNone/>
            </a:pPr>
            <a:r>
              <a:rPr lang="en-US" altLang="ja-JP" sz="2000" dirty="0">
                <a:solidFill>
                  <a:schemeClr val="bg1"/>
                </a:solidFill>
              </a:rPr>
              <a:t>Step2. </a:t>
            </a:r>
            <a:r>
              <a:rPr lang="en-US" altLang="ja-JP" sz="2000" dirty="0">
                <a:solidFill>
                  <a:schemeClr val="bg1"/>
                </a:solidFill>
                <a:hlinkClick r:id="rId5">
                  <a:extLst>
                    <a:ext uri="{A12FA001-AC4F-418D-AE19-62706E023703}">
                      <ahyp:hlinkClr xmlns:ahyp="http://schemas.microsoft.com/office/drawing/2018/hyperlinkcolor" val="tx"/>
                    </a:ext>
                  </a:extLst>
                </a:hlinkClick>
              </a:rPr>
              <a:t>http://offliberty.io/</a:t>
            </a:r>
            <a:r>
              <a:rPr lang="ja-JP" altLang="en-US" sz="2000" dirty="0">
                <a:solidFill>
                  <a:schemeClr val="bg1"/>
                </a:solidFill>
              </a:rPr>
              <a:t>　「</a:t>
            </a:r>
            <a:r>
              <a:rPr lang="en-US" altLang="ja-JP" sz="2000" dirty="0" err="1">
                <a:solidFill>
                  <a:schemeClr val="bg1"/>
                </a:solidFill>
              </a:rPr>
              <a:t>OffLiberty</a:t>
            </a:r>
            <a:r>
              <a:rPr lang="ja-JP" altLang="en-US" sz="2000" dirty="0">
                <a:solidFill>
                  <a:schemeClr val="bg1"/>
                </a:solidFill>
              </a:rPr>
              <a:t>」よりダウンロード</a:t>
            </a:r>
            <a:endParaRPr lang="en-US" altLang="ja-JP" sz="2000" dirty="0">
              <a:solidFill>
                <a:schemeClr val="bg1"/>
              </a:solidFill>
            </a:endParaRPr>
          </a:p>
        </p:txBody>
      </p:sp>
      <p:pic>
        <p:nvPicPr>
          <p:cNvPr id="4" name="図 3">
            <a:extLst>
              <a:ext uri="{FF2B5EF4-FFF2-40B4-BE49-F238E27FC236}">
                <a16:creationId xmlns:a16="http://schemas.microsoft.com/office/drawing/2014/main" id="{255484A1-425F-49B0-BA15-B5EA482DB817}"/>
              </a:ext>
            </a:extLst>
          </p:cNvPr>
          <p:cNvPicPr>
            <a:picLocks noChangeAspect="1"/>
          </p:cNvPicPr>
          <p:nvPr/>
        </p:nvPicPr>
        <p:blipFill>
          <a:blip r:embed="rId6"/>
          <a:stretch>
            <a:fillRect/>
          </a:stretch>
        </p:blipFill>
        <p:spPr>
          <a:xfrm>
            <a:off x="5440322" y="1511152"/>
            <a:ext cx="4046578" cy="2090905"/>
          </a:xfrm>
          <a:prstGeom prst="rect">
            <a:avLst/>
          </a:prstGeom>
        </p:spPr>
      </p:pic>
    </p:spTree>
    <p:extLst>
      <p:ext uri="{BB962C8B-B14F-4D97-AF65-F5344CB8AC3E}">
        <p14:creationId xmlns:p14="http://schemas.microsoft.com/office/powerpoint/2010/main" val="41980342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en-US" altLang="ja-JP" dirty="0">
                <a:solidFill>
                  <a:schemeClr val="bg1"/>
                </a:solidFill>
              </a:rPr>
              <a:t>Amazon </a:t>
            </a:r>
            <a:r>
              <a:rPr lang="en-US" altLang="ja-JP" dirty="0" err="1">
                <a:solidFill>
                  <a:schemeClr val="bg1"/>
                </a:solidFill>
              </a:rPr>
              <a:t>Rekognition</a:t>
            </a:r>
            <a:r>
              <a:rPr lang="en-US" altLang="ja-JP" dirty="0">
                <a:solidFill>
                  <a:schemeClr val="bg1"/>
                </a:solidFill>
              </a:rPr>
              <a:t> API</a:t>
            </a:r>
            <a:r>
              <a:rPr lang="ja-JP" altLang="en-US" dirty="0">
                <a:solidFill>
                  <a:schemeClr val="bg1"/>
                </a:solidFill>
              </a:rPr>
              <a:t>（画像）</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lnSpcReduction="10000"/>
          </a:bodyPr>
          <a:lstStyle/>
          <a:p>
            <a:pPr marL="0" indent="0">
              <a:buNone/>
            </a:pPr>
            <a:r>
              <a:rPr lang="ja-JP" altLang="en-US" u="sng" dirty="0">
                <a:solidFill>
                  <a:schemeClr val="bg1"/>
                </a:solidFill>
              </a:rPr>
              <a:t>想定</a:t>
            </a:r>
            <a:endParaRPr lang="en-US" altLang="ja-JP" u="sng" dirty="0">
              <a:solidFill>
                <a:schemeClr val="bg1"/>
              </a:solidFill>
            </a:endParaRPr>
          </a:p>
          <a:p>
            <a:pPr marL="0" indent="0">
              <a:buNone/>
            </a:pPr>
            <a:r>
              <a:rPr lang="ja-JP" altLang="en-US" dirty="0">
                <a:solidFill>
                  <a:schemeClr val="bg1"/>
                </a:solidFill>
              </a:rPr>
              <a:t>画像 </a:t>
            </a:r>
            <a:r>
              <a:rPr lang="en-US" altLang="ja-JP" dirty="0">
                <a:solidFill>
                  <a:schemeClr val="bg1"/>
                </a:solidFill>
              </a:rPr>
              <a:t>2</a:t>
            </a:r>
            <a:r>
              <a:rPr lang="ja-JP" altLang="en-US" dirty="0">
                <a:solidFill>
                  <a:schemeClr val="bg1"/>
                </a:solidFill>
              </a:rPr>
              <a:t>時間</a:t>
            </a:r>
            <a:r>
              <a:rPr lang="en-US" altLang="ja-JP" dirty="0">
                <a:solidFill>
                  <a:schemeClr val="bg1"/>
                </a:solidFill>
              </a:rPr>
              <a:t>(7200</a:t>
            </a:r>
            <a:r>
              <a:rPr lang="ja-JP" altLang="en-US" dirty="0">
                <a:solidFill>
                  <a:schemeClr val="bg1"/>
                </a:solidFill>
              </a:rPr>
              <a:t>秒</a:t>
            </a:r>
            <a:r>
              <a:rPr lang="en-US" altLang="ja-JP" dirty="0">
                <a:solidFill>
                  <a:schemeClr val="bg1"/>
                </a:solidFill>
              </a:rPr>
              <a:t>)</a:t>
            </a:r>
            <a:r>
              <a:rPr lang="ja-JP" altLang="en-US" dirty="0">
                <a:solidFill>
                  <a:schemeClr val="bg1"/>
                </a:solidFill>
              </a:rPr>
              <a:t> を顔認識、笑顔判定</a:t>
            </a:r>
            <a:endParaRPr lang="en-US" altLang="ja-JP" dirty="0">
              <a:solidFill>
                <a:schemeClr val="bg1"/>
              </a:solidFill>
            </a:endParaRPr>
          </a:p>
          <a:p>
            <a:pPr marL="0" indent="0">
              <a:buNone/>
            </a:pPr>
            <a:endParaRPr lang="en-US" altLang="ja-JP" dirty="0">
              <a:solidFill>
                <a:schemeClr val="bg1"/>
              </a:solidFill>
            </a:endParaRPr>
          </a:p>
          <a:p>
            <a:r>
              <a:rPr lang="ja-JP" altLang="en-US" dirty="0">
                <a:solidFill>
                  <a:schemeClr val="bg1"/>
                </a:solidFill>
              </a:rPr>
              <a:t>分析した画像の枚数 </a:t>
            </a:r>
            <a:r>
              <a:rPr lang="en-US" altLang="ja-JP" dirty="0">
                <a:solidFill>
                  <a:schemeClr val="bg1"/>
                </a:solidFill>
              </a:rPr>
              <a:t>72000</a:t>
            </a:r>
            <a:r>
              <a:rPr lang="ja-JP" altLang="en-US" dirty="0">
                <a:solidFill>
                  <a:schemeClr val="bg1"/>
                </a:solidFill>
              </a:rPr>
              <a:t>枚 </a:t>
            </a:r>
            <a:r>
              <a:rPr lang="en-US" altLang="ja-JP" dirty="0">
                <a:solidFill>
                  <a:schemeClr val="bg1"/>
                </a:solidFill>
              </a:rPr>
              <a:t>(1</a:t>
            </a:r>
            <a:r>
              <a:rPr lang="ja-JP" altLang="en-US" dirty="0">
                <a:solidFill>
                  <a:schemeClr val="bg1"/>
                </a:solidFill>
              </a:rPr>
              <a:t>秒間に</a:t>
            </a:r>
            <a:r>
              <a:rPr lang="en-US" altLang="ja-JP" dirty="0">
                <a:solidFill>
                  <a:schemeClr val="bg1"/>
                </a:solidFill>
              </a:rPr>
              <a:t>10</a:t>
            </a:r>
            <a:r>
              <a:rPr lang="ja-JP" altLang="en-US" dirty="0">
                <a:solidFill>
                  <a:schemeClr val="bg1"/>
                </a:solidFill>
              </a:rPr>
              <a:t>枚の画像を送信</a:t>
            </a:r>
            <a:r>
              <a:rPr lang="en-US" altLang="ja-JP" dirty="0">
                <a:solidFill>
                  <a:schemeClr val="bg1"/>
                </a:solidFill>
              </a:rPr>
              <a:t>)</a:t>
            </a:r>
          </a:p>
          <a:p>
            <a:r>
              <a:rPr lang="ja-JP" altLang="en-US" dirty="0">
                <a:solidFill>
                  <a:schemeClr val="bg1"/>
                </a:solidFill>
              </a:rPr>
              <a:t>顔認識の</a:t>
            </a:r>
            <a:r>
              <a:rPr lang="en-US" altLang="ja-JP" dirty="0">
                <a:solidFill>
                  <a:schemeClr val="bg1"/>
                </a:solidFill>
              </a:rPr>
              <a:t>1</a:t>
            </a:r>
            <a:r>
              <a:rPr lang="ja-JP" altLang="en-US" dirty="0">
                <a:solidFill>
                  <a:schemeClr val="bg1"/>
                </a:solidFill>
              </a:rPr>
              <a:t>枚当たり料金 </a:t>
            </a:r>
            <a:r>
              <a:rPr lang="en-US" altLang="ja-JP" dirty="0">
                <a:solidFill>
                  <a:schemeClr val="bg1"/>
                </a:solidFill>
              </a:rPr>
              <a:t>= 0.001 USD</a:t>
            </a:r>
          </a:p>
          <a:p>
            <a:r>
              <a:rPr lang="ja-JP" altLang="en-US" dirty="0">
                <a:solidFill>
                  <a:schemeClr val="bg1"/>
                </a:solidFill>
              </a:rPr>
              <a:t>笑顔判定の分当たり料金 </a:t>
            </a:r>
            <a:r>
              <a:rPr lang="en-US" altLang="ja-JP" dirty="0">
                <a:solidFill>
                  <a:schemeClr val="bg1"/>
                </a:solidFill>
              </a:rPr>
              <a:t>= 0.001 USD</a:t>
            </a:r>
            <a:endParaRPr lang="ja-JP" altLang="en-US" dirty="0">
              <a:solidFill>
                <a:schemeClr val="bg1"/>
              </a:solidFill>
            </a:endParaRPr>
          </a:p>
          <a:p>
            <a:pPr marL="0" indent="0">
              <a:buNone/>
            </a:pPr>
            <a:endParaRPr lang="en-US" altLang="ja-JP" dirty="0">
              <a:solidFill>
                <a:schemeClr val="bg1"/>
              </a:solidFill>
            </a:endParaRPr>
          </a:p>
          <a:p>
            <a:pPr marL="0" indent="0">
              <a:buNone/>
            </a:pPr>
            <a:r>
              <a:rPr lang="ja-JP" altLang="en-US" u="sng" dirty="0">
                <a:solidFill>
                  <a:schemeClr val="bg1"/>
                </a:solidFill>
              </a:rPr>
              <a:t>料金</a:t>
            </a:r>
            <a:endParaRPr lang="en-US" altLang="ja-JP" u="sng" dirty="0">
              <a:solidFill>
                <a:schemeClr val="bg1"/>
              </a:solidFill>
            </a:endParaRPr>
          </a:p>
          <a:p>
            <a:pPr marL="0" indent="0">
              <a:buNone/>
            </a:pPr>
            <a:r>
              <a:rPr lang="en-US" altLang="ja-JP" dirty="0">
                <a:solidFill>
                  <a:schemeClr val="bg1"/>
                </a:solidFill>
              </a:rPr>
              <a:t>72000×0.002=144USD(15523</a:t>
            </a:r>
            <a:r>
              <a:rPr lang="ja-JP" altLang="en-US" dirty="0">
                <a:solidFill>
                  <a:schemeClr val="bg1"/>
                </a:solidFill>
              </a:rPr>
              <a:t>円</a:t>
            </a:r>
            <a:r>
              <a:rPr lang="en-US" altLang="ja-JP" dirty="0">
                <a:solidFill>
                  <a:schemeClr val="bg1"/>
                </a:solidFill>
              </a:rPr>
              <a:t>)</a:t>
            </a:r>
          </a:p>
          <a:p>
            <a:pPr marL="0" indent="0">
              <a:buNone/>
            </a:pPr>
            <a:endParaRPr lang="en-US" altLang="ja-JP" dirty="0">
              <a:solidFill>
                <a:schemeClr val="bg1"/>
              </a:solidFill>
            </a:endParaRPr>
          </a:p>
          <a:p>
            <a:endParaRPr lang="ja-JP" altLang="en-US" dirty="0">
              <a:solidFill>
                <a:schemeClr val="bg1"/>
              </a:solidFill>
            </a:endParaRPr>
          </a:p>
          <a:p>
            <a:pPr marL="0" indent="0">
              <a:buNone/>
            </a:pPr>
            <a:endParaRPr lang="en-US" altLang="ja-JP" sz="2000" dirty="0">
              <a:solidFill>
                <a:schemeClr val="bg1"/>
              </a:solidFill>
            </a:endParaRPr>
          </a:p>
        </p:txBody>
      </p:sp>
    </p:spTree>
    <p:extLst>
      <p:ext uri="{BB962C8B-B14F-4D97-AF65-F5344CB8AC3E}">
        <p14:creationId xmlns:p14="http://schemas.microsoft.com/office/powerpoint/2010/main" val="10743434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en-US" altLang="ja-JP" dirty="0">
                <a:solidFill>
                  <a:schemeClr val="bg1"/>
                </a:solidFill>
              </a:rPr>
              <a:t>Amazon </a:t>
            </a:r>
            <a:r>
              <a:rPr lang="en-US" altLang="ja-JP" dirty="0" err="1">
                <a:solidFill>
                  <a:schemeClr val="bg1"/>
                </a:solidFill>
              </a:rPr>
              <a:t>Rekognition</a:t>
            </a:r>
            <a:r>
              <a:rPr lang="en-US" altLang="ja-JP" dirty="0">
                <a:solidFill>
                  <a:schemeClr val="bg1"/>
                </a:solidFill>
              </a:rPr>
              <a:t> API</a:t>
            </a:r>
            <a:r>
              <a:rPr lang="ja-JP" altLang="en-US" dirty="0">
                <a:solidFill>
                  <a:schemeClr val="bg1"/>
                </a:solidFill>
              </a:rPr>
              <a:t>（動画）</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fontScale="85000" lnSpcReduction="20000"/>
          </a:bodyPr>
          <a:lstStyle/>
          <a:p>
            <a:pPr marL="0" indent="0">
              <a:buNone/>
            </a:pPr>
            <a:r>
              <a:rPr lang="ja-JP" altLang="en-US" u="sng" dirty="0">
                <a:solidFill>
                  <a:schemeClr val="bg1"/>
                </a:solidFill>
              </a:rPr>
              <a:t>想定</a:t>
            </a:r>
            <a:endParaRPr lang="en-US" altLang="ja-JP" u="sng" dirty="0">
              <a:solidFill>
                <a:schemeClr val="bg1"/>
              </a:solidFill>
            </a:endParaRPr>
          </a:p>
          <a:p>
            <a:pPr marL="0" indent="0">
              <a:buNone/>
            </a:pPr>
            <a:r>
              <a:rPr lang="ja-JP" altLang="en-US" dirty="0">
                <a:solidFill>
                  <a:schemeClr val="bg1"/>
                </a:solidFill>
              </a:rPr>
              <a:t>動画 </a:t>
            </a:r>
            <a:r>
              <a:rPr lang="en-US" altLang="ja-JP" dirty="0">
                <a:solidFill>
                  <a:schemeClr val="bg1"/>
                </a:solidFill>
              </a:rPr>
              <a:t>120</a:t>
            </a:r>
            <a:r>
              <a:rPr lang="ja-JP" altLang="en-US" dirty="0">
                <a:solidFill>
                  <a:schemeClr val="bg1"/>
                </a:solidFill>
              </a:rPr>
              <a:t>分をアーカイブし、顔認識、笑顔判定</a:t>
            </a:r>
            <a:endParaRPr lang="en-US" altLang="ja-JP" dirty="0">
              <a:solidFill>
                <a:schemeClr val="bg1"/>
              </a:solidFill>
            </a:endParaRPr>
          </a:p>
          <a:p>
            <a:pPr marL="0" indent="0">
              <a:buNone/>
            </a:pPr>
            <a:endParaRPr lang="en-US" altLang="ja-JP" dirty="0">
              <a:solidFill>
                <a:schemeClr val="bg1"/>
              </a:solidFill>
            </a:endParaRPr>
          </a:p>
          <a:p>
            <a:r>
              <a:rPr lang="ja-JP" altLang="en-US" dirty="0">
                <a:solidFill>
                  <a:schemeClr val="bg1"/>
                </a:solidFill>
              </a:rPr>
              <a:t>分析した動画の総分数 </a:t>
            </a:r>
            <a:r>
              <a:rPr lang="en-US" altLang="ja-JP" dirty="0">
                <a:solidFill>
                  <a:schemeClr val="bg1"/>
                </a:solidFill>
              </a:rPr>
              <a:t>= 120 </a:t>
            </a:r>
            <a:r>
              <a:rPr lang="ja-JP" altLang="en-US" dirty="0">
                <a:solidFill>
                  <a:schemeClr val="bg1"/>
                </a:solidFill>
              </a:rPr>
              <a:t>分</a:t>
            </a:r>
            <a:endParaRPr lang="en-US" altLang="ja-JP" dirty="0">
              <a:solidFill>
                <a:schemeClr val="bg1"/>
              </a:solidFill>
            </a:endParaRPr>
          </a:p>
          <a:p>
            <a:r>
              <a:rPr lang="ja-JP" altLang="en-US" dirty="0">
                <a:solidFill>
                  <a:schemeClr val="bg1"/>
                </a:solidFill>
              </a:rPr>
              <a:t>動画のアーカイブの分当たり料金</a:t>
            </a:r>
            <a:r>
              <a:rPr lang="en-US" altLang="ja-JP" dirty="0">
                <a:solidFill>
                  <a:schemeClr val="bg1"/>
                </a:solidFill>
              </a:rPr>
              <a:t>=0.1USD </a:t>
            </a:r>
          </a:p>
          <a:p>
            <a:r>
              <a:rPr lang="ja-JP" altLang="en-US" dirty="0">
                <a:solidFill>
                  <a:schemeClr val="bg1"/>
                </a:solidFill>
              </a:rPr>
              <a:t>顔認識の分当たり料金 </a:t>
            </a:r>
            <a:r>
              <a:rPr lang="en-US" altLang="ja-JP" dirty="0">
                <a:solidFill>
                  <a:schemeClr val="bg1"/>
                </a:solidFill>
              </a:rPr>
              <a:t>= 0.12 USD </a:t>
            </a:r>
          </a:p>
          <a:p>
            <a:r>
              <a:rPr lang="ja-JP" altLang="en-US" dirty="0">
                <a:solidFill>
                  <a:schemeClr val="bg1"/>
                </a:solidFill>
              </a:rPr>
              <a:t>笑顔判定の分当たり料金 </a:t>
            </a:r>
            <a:r>
              <a:rPr lang="en-US" altLang="ja-JP" dirty="0">
                <a:solidFill>
                  <a:schemeClr val="bg1"/>
                </a:solidFill>
              </a:rPr>
              <a:t>= 0.12 USD </a:t>
            </a:r>
          </a:p>
          <a:p>
            <a:r>
              <a:rPr lang="ja-JP" altLang="en-US" dirty="0">
                <a:solidFill>
                  <a:schemeClr val="bg1"/>
                </a:solidFill>
              </a:rPr>
              <a:t>１</a:t>
            </a:r>
            <a:r>
              <a:rPr lang="en-US" altLang="ja-JP" dirty="0">
                <a:solidFill>
                  <a:schemeClr val="bg1"/>
                </a:solidFill>
              </a:rPr>
              <a:t>USD = 108</a:t>
            </a:r>
            <a:r>
              <a:rPr lang="ja-JP" altLang="en-US" dirty="0">
                <a:solidFill>
                  <a:schemeClr val="bg1"/>
                </a:solidFill>
              </a:rPr>
              <a:t>円</a:t>
            </a:r>
          </a:p>
          <a:p>
            <a:pPr marL="0" indent="0">
              <a:buNone/>
            </a:pPr>
            <a:endParaRPr lang="en-US" altLang="ja-JP" dirty="0">
              <a:solidFill>
                <a:schemeClr val="bg1"/>
              </a:solidFill>
            </a:endParaRPr>
          </a:p>
          <a:p>
            <a:pPr marL="0" indent="0">
              <a:buNone/>
            </a:pPr>
            <a:r>
              <a:rPr lang="ja-JP" altLang="en-US" u="sng" dirty="0">
                <a:solidFill>
                  <a:schemeClr val="bg1"/>
                </a:solidFill>
              </a:rPr>
              <a:t>料金</a:t>
            </a:r>
            <a:endParaRPr lang="en-US" altLang="ja-JP" u="sng" dirty="0">
              <a:solidFill>
                <a:schemeClr val="bg1"/>
              </a:solidFill>
            </a:endParaRPr>
          </a:p>
          <a:p>
            <a:pPr marL="0" indent="0">
              <a:buNone/>
            </a:pPr>
            <a:r>
              <a:rPr lang="en-US" altLang="ja-JP" dirty="0">
                <a:solidFill>
                  <a:schemeClr val="bg1"/>
                </a:solidFill>
              </a:rPr>
              <a:t>120</a:t>
            </a:r>
            <a:r>
              <a:rPr lang="ja-JP" altLang="en-US" dirty="0">
                <a:solidFill>
                  <a:schemeClr val="bg1"/>
                </a:solidFill>
              </a:rPr>
              <a:t>分</a:t>
            </a:r>
            <a:r>
              <a:rPr lang="en-US" altLang="ja-JP" dirty="0">
                <a:solidFill>
                  <a:schemeClr val="bg1"/>
                </a:solidFill>
              </a:rPr>
              <a:t>×0.34USD=40.8 USD(4,398</a:t>
            </a:r>
            <a:r>
              <a:rPr lang="ja-JP" altLang="en-US" dirty="0">
                <a:solidFill>
                  <a:schemeClr val="bg1"/>
                </a:solidFill>
              </a:rPr>
              <a:t>円</a:t>
            </a:r>
            <a:r>
              <a:rPr lang="en-US" altLang="ja-JP" dirty="0">
                <a:solidFill>
                  <a:schemeClr val="bg1"/>
                </a:solidFill>
              </a:rPr>
              <a:t>)</a:t>
            </a:r>
          </a:p>
          <a:p>
            <a:pPr marL="0" indent="0">
              <a:buNone/>
            </a:pPr>
            <a:endParaRPr lang="en-US" altLang="ja-JP" sz="2000" dirty="0">
              <a:solidFill>
                <a:schemeClr val="bg1"/>
              </a:solidFill>
            </a:endParaRPr>
          </a:p>
        </p:txBody>
      </p:sp>
    </p:spTree>
    <p:extLst>
      <p:ext uri="{BB962C8B-B14F-4D97-AF65-F5344CB8AC3E}">
        <p14:creationId xmlns:p14="http://schemas.microsoft.com/office/powerpoint/2010/main" val="27854974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lang="ja-JP" altLang="en-US" sz="4800" b="1" dirty="0">
                <a:solidFill>
                  <a:schemeClr val="bg1"/>
                </a:solidFill>
              </a:rPr>
              <a:t>オリジナルアプリ作成　</a:t>
            </a:r>
            <a:r>
              <a:rPr lang="en-US" altLang="ja-JP" sz="4800" b="1" dirty="0">
                <a:solidFill>
                  <a:schemeClr val="bg1"/>
                </a:solidFill>
              </a:rPr>
              <a:t>~20:35</a:t>
            </a:r>
            <a:endParaRPr kumimoji="1" lang="ja-JP" altLang="en-US" sz="4800" b="1" dirty="0">
              <a:solidFill>
                <a:schemeClr val="bg1"/>
              </a:solidFill>
            </a:endParaRPr>
          </a:p>
        </p:txBody>
      </p:sp>
    </p:spTree>
    <p:extLst>
      <p:ext uri="{BB962C8B-B14F-4D97-AF65-F5344CB8AC3E}">
        <p14:creationId xmlns:p14="http://schemas.microsoft.com/office/powerpoint/2010/main" val="34639626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lang="ja-JP" altLang="en-US" sz="4800" b="1" dirty="0">
                <a:solidFill>
                  <a:schemeClr val="bg1"/>
                </a:solidFill>
              </a:rPr>
              <a:t>グループ内発表</a:t>
            </a:r>
            <a:endParaRPr kumimoji="1" lang="ja-JP" altLang="en-US" sz="4800" b="1" dirty="0">
              <a:solidFill>
                <a:schemeClr val="bg1"/>
              </a:solidFill>
            </a:endParaRPr>
          </a:p>
        </p:txBody>
      </p:sp>
    </p:spTree>
    <p:extLst>
      <p:ext uri="{BB962C8B-B14F-4D97-AF65-F5344CB8AC3E}">
        <p14:creationId xmlns:p14="http://schemas.microsoft.com/office/powerpoint/2010/main" val="42265127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lang="ja-JP" altLang="en-US" sz="4800" b="1" dirty="0">
                <a:solidFill>
                  <a:schemeClr val="bg1"/>
                </a:solidFill>
              </a:rPr>
              <a:t>グループ代表者発表</a:t>
            </a:r>
            <a:endParaRPr kumimoji="1" lang="ja-JP" altLang="en-US" sz="4800" b="1" dirty="0">
              <a:solidFill>
                <a:schemeClr val="bg1"/>
              </a:solidFill>
            </a:endParaRPr>
          </a:p>
        </p:txBody>
      </p:sp>
    </p:spTree>
    <p:extLst>
      <p:ext uri="{BB962C8B-B14F-4D97-AF65-F5344CB8AC3E}">
        <p14:creationId xmlns:p14="http://schemas.microsoft.com/office/powerpoint/2010/main" val="31300020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lang="ja-JP" altLang="en-US" sz="4800" b="1" dirty="0">
                <a:solidFill>
                  <a:schemeClr val="bg1"/>
                </a:solidFill>
              </a:rPr>
              <a:t>会社説明</a:t>
            </a:r>
            <a:endParaRPr kumimoji="1" lang="ja-JP" altLang="en-US" sz="4800" b="1" dirty="0">
              <a:solidFill>
                <a:schemeClr val="bg1"/>
              </a:solidFill>
            </a:endParaRPr>
          </a:p>
        </p:txBody>
      </p:sp>
    </p:spTree>
    <p:extLst>
      <p:ext uri="{BB962C8B-B14F-4D97-AF65-F5344CB8AC3E}">
        <p14:creationId xmlns:p14="http://schemas.microsoft.com/office/powerpoint/2010/main" val="664587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lang="ja-JP" altLang="en-US" sz="4800" b="1" dirty="0">
                <a:solidFill>
                  <a:schemeClr val="bg1"/>
                </a:solidFill>
              </a:rPr>
              <a:t>アンケート記入</a:t>
            </a:r>
            <a:r>
              <a:rPr lang="en-US" altLang="ja-JP" sz="4800" b="1" dirty="0">
                <a:solidFill>
                  <a:schemeClr val="bg1"/>
                </a:solidFill>
              </a:rPr>
              <a:t>	</a:t>
            </a:r>
            <a:endParaRPr kumimoji="1" lang="ja-JP" altLang="en-US" sz="4800" b="1" dirty="0">
              <a:solidFill>
                <a:schemeClr val="bg1"/>
              </a:solidFill>
            </a:endParaRPr>
          </a:p>
        </p:txBody>
      </p:sp>
    </p:spTree>
    <p:extLst>
      <p:ext uri="{BB962C8B-B14F-4D97-AF65-F5344CB8AC3E}">
        <p14:creationId xmlns:p14="http://schemas.microsoft.com/office/powerpoint/2010/main" val="970357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kumimoji="1" lang="ja-JP" altLang="en-US" sz="4800" b="1" dirty="0">
                <a:solidFill>
                  <a:schemeClr val="bg1"/>
                </a:solidFill>
              </a:rPr>
              <a:t>自己紹介タイム　</a:t>
            </a:r>
            <a:r>
              <a:rPr lang="en-US" altLang="ja-JP" sz="4800" b="1" dirty="0">
                <a:solidFill>
                  <a:schemeClr val="bg1"/>
                </a:solidFill>
              </a:rPr>
              <a:t> </a:t>
            </a:r>
            <a:endParaRPr kumimoji="1" lang="ja-JP" altLang="en-US" sz="4800" b="1" dirty="0">
              <a:solidFill>
                <a:schemeClr val="bg1"/>
              </a:solidFill>
            </a:endParaRPr>
          </a:p>
        </p:txBody>
      </p:sp>
    </p:spTree>
    <p:extLst>
      <p:ext uri="{BB962C8B-B14F-4D97-AF65-F5344CB8AC3E}">
        <p14:creationId xmlns:p14="http://schemas.microsoft.com/office/powerpoint/2010/main" val="11900743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lang="ja-JP" altLang="en-US" sz="4800" b="1" dirty="0">
                <a:solidFill>
                  <a:schemeClr val="bg1"/>
                </a:solidFill>
              </a:rPr>
              <a:t>懇親会</a:t>
            </a:r>
            <a:r>
              <a:rPr lang="en-US" altLang="ja-JP" sz="4800" b="1" dirty="0">
                <a:solidFill>
                  <a:schemeClr val="bg1"/>
                </a:solidFill>
              </a:rPr>
              <a:t>		~22:20</a:t>
            </a:r>
            <a:endParaRPr kumimoji="1" lang="ja-JP" altLang="en-US" sz="4800" b="1" dirty="0">
              <a:solidFill>
                <a:schemeClr val="bg1"/>
              </a:solidFill>
            </a:endParaRPr>
          </a:p>
        </p:txBody>
      </p:sp>
    </p:spTree>
    <p:extLst>
      <p:ext uri="{BB962C8B-B14F-4D97-AF65-F5344CB8AC3E}">
        <p14:creationId xmlns:p14="http://schemas.microsoft.com/office/powerpoint/2010/main" val="4062111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kumimoji="1" lang="en-US" altLang="ja-JP" sz="4800" b="1" dirty="0">
                <a:solidFill>
                  <a:schemeClr val="bg1"/>
                </a:solidFill>
              </a:rPr>
              <a:t>AWS</a:t>
            </a:r>
            <a:r>
              <a:rPr kumimoji="1" lang="ja-JP" altLang="en-US" sz="4800" b="1" dirty="0">
                <a:solidFill>
                  <a:schemeClr val="bg1"/>
                </a:solidFill>
              </a:rPr>
              <a:t>勉強会</a:t>
            </a:r>
          </a:p>
        </p:txBody>
      </p:sp>
    </p:spTree>
    <p:extLst>
      <p:ext uri="{BB962C8B-B14F-4D97-AF65-F5344CB8AC3E}">
        <p14:creationId xmlns:p14="http://schemas.microsoft.com/office/powerpoint/2010/main" val="1400651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目次</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a:bodyPr>
          <a:lstStyle/>
          <a:p>
            <a:r>
              <a:rPr lang="en-US" altLang="ja-JP" dirty="0" err="1">
                <a:solidFill>
                  <a:schemeClr val="bg1"/>
                </a:solidFill>
              </a:rPr>
              <a:t>AWSRekognition</a:t>
            </a:r>
            <a:r>
              <a:rPr lang="ja-JP" altLang="en-US" dirty="0">
                <a:solidFill>
                  <a:schemeClr val="bg1"/>
                </a:solidFill>
              </a:rPr>
              <a:t>とは何か</a:t>
            </a:r>
            <a:endParaRPr lang="en-US" altLang="ja-JP" dirty="0">
              <a:solidFill>
                <a:schemeClr val="bg1"/>
              </a:solidFill>
            </a:endParaRPr>
          </a:p>
          <a:p>
            <a:endParaRPr lang="en-US" altLang="ja-JP" dirty="0">
              <a:solidFill>
                <a:schemeClr val="bg1"/>
              </a:solidFill>
            </a:endParaRPr>
          </a:p>
          <a:p>
            <a:r>
              <a:rPr lang="ja-JP" altLang="en-US" dirty="0">
                <a:solidFill>
                  <a:schemeClr val="bg1"/>
                </a:solidFill>
              </a:rPr>
              <a:t>デモ</a:t>
            </a:r>
            <a:endParaRPr lang="en-US" altLang="ja-JP" dirty="0">
              <a:solidFill>
                <a:schemeClr val="bg1"/>
              </a:solidFill>
            </a:endParaRPr>
          </a:p>
          <a:p>
            <a:endParaRPr lang="en-US" altLang="ja-JP" dirty="0">
              <a:solidFill>
                <a:schemeClr val="bg1"/>
              </a:solidFill>
            </a:endParaRPr>
          </a:p>
          <a:p>
            <a:r>
              <a:rPr lang="ja-JP" altLang="en-US" dirty="0">
                <a:solidFill>
                  <a:schemeClr val="bg1"/>
                </a:solidFill>
              </a:rPr>
              <a:t>ソースコードの説明</a:t>
            </a:r>
            <a:endParaRPr lang="en-US" altLang="ja-JP" dirty="0">
              <a:solidFill>
                <a:schemeClr val="bg1"/>
              </a:solidFill>
            </a:endParaRPr>
          </a:p>
          <a:p>
            <a:endParaRPr lang="en-US" altLang="ja-JP" dirty="0">
              <a:solidFill>
                <a:schemeClr val="bg1"/>
              </a:solidFill>
            </a:endParaRPr>
          </a:p>
          <a:p>
            <a:r>
              <a:rPr lang="ja-JP" altLang="en-US" dirty="0">
                <a:solidFill>
                  <a:schemeClr val="bg1"/>
                </a:solidFill>
              </a:rPr>
              <a:t>オリジナルアプリの作成</a:t>
            </a:r>
            <a:endParaRPr lang="en-US" altLang="ja-JP" dirty="0">
              <a:solidFill>
                <a:schemeClr val="bg1"/>
              </a:solidFill>
            </a:endParaRPr>
          </a:p>
          <a:p>
            <a:pPr marL="0" indent="0">
              <a:buNone/>
            </a:pPr>
            <a:endParaRPr lang="en-US" altLang="ja-JP" dirty="0">
              <a:solidFill>
                <a:schemeClr val="bg1"/>
              </a:solidFill>
            </a:endParaRPr>
          </a:p>
        </p:txBody>
      </p:sp>
    </p:spTree>
    <p:extLst>
      <p:ext uri="{BB962C8B-B14F-4D97-AF65-F5344CB8AC3E}">
        <p14:creationId xmlns:p14="http://schemas.microsoft.com/office/powerpoint/2010/main" val="3859577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615950" y="2949575"/>
            <a:ext cx="10515600" cy="1325563"/>
          </a:xfrm>
        </p:spPr>
        <p:txBody>
          <a:bodyPr>
            <a:normAutofit/>
          </a:bodyPr>
          <a:lstStyle/>
          <a:p>
            <a:r>
              <a:rPr kumimoji="1" lang="en-US" altLang="ja-JP" sz="4800" b="1" dirty="0" err="1">
                <a:solidFill>
                  <a:schemeClr val="bg1"/>
                </a:solidFill>
              </a:rPr>
              <a:t>AWSRekognition</a:t>
            </a:r>
            <a:r>
              <a:rPr lang="ja-JP" altLang="en-US" sz="4800" b="1" dirty="0">
                <a:solidFill>
                  <a:schemeClr val="bg1"/>
                </a:solidFill>
              </a:rPr>
              <a:t>とは何か</a:t>
            </a:r>
            <a:endParaRPr kumimoji="1" lang="ja-JP" altLang="en-US" sz="4800" b="1" dirty="0">
              <a:solidFill>
                <a:schemeClr val="bg1"/>
              </a:solidFill>
            </a:endParaRPr>
          </a:p>
        </p:txBody>
      </p:sp>
    </p:spTree>
    <p:extLst>
      <p:ext uri="{BB962C8B-B14F-4D97-AF65-F5344CB8AC3E}">
        <p14:creationId xmlns:p14="http://schemas.microsoft.com/office/powerpoint/2010/main" val="4079274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en-US" altLang="ja-JP" dirty="0" err="1">
                <a:solidFill>
                  <a:schemeClr val="bg1"/>
                </a:solidFill>
              </a:rPr>
              <a:t>AWSRekognition</a:t>
            </a:r>
            <a:r>
              <a:rPr lang="ja-JP" altLang="en-US" dirty="0">
                <a:solidFill>
                  <a:schemeClr val="bg1"/>
                </a:solidFill>
              </a:rPr>
              <a:t>とは何か</a:t>
            </a:r>
            <a:endParaRPr kumimoji="1" lang="ja-JP" altLang="en-US" dirty="0">
              <a:solidFill>
                <a:schemeClr val="bg1"/>
              </a:solidFill>
            </a:endParaRPr>
          </a:p>
        </p:txBody>
      </p:sp>
      <p:sp>
        <p:nvSpPr>
          <p:cNvPr id="10" name="Content Placeholder 9">
            <a:extLst>
              <a:ext uri="{FF2B5EF4-FFF2-40B4-BE49-F238E27FC236}">
                <a16:creationId xmlns:a16="http://schemas.microsoft.com/office/drawing/2014/main" id="{0E01A673-2685-4811-AE45-8772CC269CDD}"/>
              </a:ext>
            </a:extLst>
          </p:cNvPr>
          <p:cNvSpPr>
            <a:spLocks noGrp="1"/>
          </p:cNvSpPr>
          <p:nvPr>
            <p:ph idx="1"/>
          </p:nvPr>
        </p:nvSpPr>
        <p:spPr>
          <a:xfrm>
            <a:off x="838200" y="1825625"/>
            <a:ext cx="10515600" cy="4351338"/>
          </a:xfrm>
        </p:spPr>
        <p:txBody>
          <a:bodyPr>
            <a:normAutofit lnSpcReduction="10000"/>
          </a:bodyPr>
          <a:lstStyle/>
          <a:p>
            <a:pPr marL="0" indent="0">
              <a:buNone/>
            </a:pPr>
            <a:r>
              <a:rPr lang="en-US" altLang="ja-JP" dirty="0">
                <a:solidFill>
                  <a:schemeClr val="bg1"/>
                </a:solidFill>
              </a:rPr>
              <a:t>Amazon </a:t>
            </a:r>
            <a:r>
              <a:rPr lang="en-US" altLang="ja-JP" dirty="0" err="1">
                <a:solidFill>
                  <a:schemeClr val="bg1"/>
                </a:solidFill>
              </a:rPr>
              <a:t>Rekognition</a:t>
            </a:r>
            <a:r>
              <a:rPr lang="en-US" altLang="ja-JP" dirty="0">
                <a:solidFill>
                  <a:schemeClr val="bg1"/>
                </a:solidFill>
              </a:rPr>
              <a:t> </a:t>
            </a:r>
            <a:r>
              <a:rPr lang="ja-JP" altLang="en-US" dirty="0">
                <a:solidFill>
                  <a:schemeClr val="bg1"/>
                </a:solidFill>
              </a:rPr>
              <a:t>は、</a:t>
            </a:r>
            <a:r>
              <a:rPr lang="ja-JP" altLang="en-US" b="1" dirty="0">
                <a:solidFill>
                  <a:schemeClr val="bg1"/>
                </a:solidFill>
              </a:rPr>
              <a:t>強力な画像・動画分析</a:t>
            </a:r>
            <a:r>
              <a:rPr lang="ja-JP" altLang="en-US" dirty="0">
                <a:solidFill>
                  <a:schemeClr val="bg1"/>
                </a:solidFill>
              </a:rPr>
              <a:t>を</a:t>
            </a:r>
            <a:endParaRPr lang="en-US" altLang="ja-JP" dirty="0">
              <a:solidFill>
                <a:schemeClr val="bg1"/>
              </a:solidFill>
            </a:endParaRPr>
          </a:p>
          <a:p>
            <a:pPr marL="0" indent="0">
              <a:buNone/>
            </a:pPr>
            <a:r>
              <a:rPr lang="ja-JP" altLang="en-US" dirty="0">
                <a:solidFill>
                  <a:schemeClr val="bg1"/>
                </a:solidFill>
              </a:rPr>
              <a:t>アプリケーションに簡単に追加できるようにするサービスです。</a:t>
            </a:r>
            <a:endParaRPr lang="en-US" altLang="ja-JP" dirty="0">
              <a:solidFill>
                <a:schemeClr val="bg1"/>
              </a:solidFill>
            </a:endParaRPr>
          </a:p>
          <a:p>
            <a:pPr marL="0" indent="0">
              <a:buNone/>
            </a:pPr>
            <a:endParaRPr lang="en-US" altLang="ja-JP" dirty="0">
              <a:solidFill>
                <a:schemeClr val="bg1"/>
              </a:solidFill>
            </a:endParaRPr>
          </a:p>
          <a:p>
            <a:pPr marL="0" indent="0">
              <a:buNone/>
            </a:pPr>
            <a:r>
              <a:rPr lang="en-US" altLang="ja-JP" dirty="0" err="1">
                <a:solidFill>
                  <a:schemeClr val="bg1"/>
                </a:solidFill>
              </a:rPr>
              <a:t>Rekognition</a:t>
            </a:r>
            <a:r>
              <a:rPr lang="en-US" altLang="ja-JP" dirty="0">
                <a:solidFill>
                  <a:schemeClr val="bg1"/>
                </a:solidFill>
              </a:rPr>
              <a:t> Image </a:t>
            </a:r>
            <a:r>
              <a:rPr lang="ja-JP" altLang="en-US" dirty="0">
                <a:solidFill>
                  <a:schemeClr val="bg1"/>
                </a:solidFill>
              </a:rPr>
              <a:t>を使用すると、</a:t>
            </a:r>
            <a:endParaRPr lang="en-US" altLang="ja-JP" dirty="0">
              <a:solidFill>
                <a:schemeClr val="bg1"/>
              </a:solidFill>
            </a:endParaRPr>
          </a:p>
          <a:p>
            <a:pPr marL="0" indent="0">
              <a:buNone/>
            </a:pPr>
            <a:r>
              <a:rPr lang="ja-JP" altLang="en-US" b="1" dirty="0">
                <a:solidFill>
                  <a:schemeClr val="bg1"/>
                </a:solidFill>
              </a:rPr>
              <a:t>数百万の画像を検索、検証、整理</a:t>
            </a:r>
            <a:r>
              <a:rPr lang="ja-JP" altLang="en-US" dirty="0">
                <a:solidFill>
                  <a:schemeClr val="bg1"/>
                </a:solidFill>
              </a:rPr>
              <a:t>するための強力なアプリケーションを簡単に構築できます。</a:t>
            </a:r>
            <a:endParaRPr lang="en-US" altLang="ja-JP" dirty="0">
              <a:solidFill>
                <a:schemeClr val="bg1"/>
              </a:solidFill>
            </a:endParaRPr>
          </a:p>
          <a:p>
            <a:pPr marL="0" indent="0">
              <a:buNone/>
            </a:pPr>
            <a:endParaRPr lang="en-US" altLang="ja-JP" dirty="0">
              <a:solidFill>
                <a:schemeClr val="bg1"/>
              </a:solidFill>
            </a:endParaRPr>
          </a:p>
          <a:p>
            <a:pPr marL="0" indent="0">
              <a:buNone/>
            </a:pPr>
            <a:r>
              <a:rPr lang="en-US" altLang="ja-JP" dirty="0" err="1">
                <a:solidFill>
                  <a:schemeClr val="bg1"/>
                </a:solidFill>
              </a:rPr>
              <a:t>Rekognition</a:t>
            </a:r>
            <a:r>
              <a:rPr lang="en-US" altLang="ja-JP" dirty="0">
                <a:solidFill>
                  <a:schemeClr val="bg1"/>
                </a:solidFill>
              </a:rPr>
              <a:t> Video </a:t>
            </a:r>
            <a:r>
              <a:rPr lang="ja-JP" altLang="en-US" dirty="0">
                <a:solidFill>
                  <a:schemeClr val="bg1"/>
                </a:solidFill>
              </a:rPr>
              <a:t>を使用すると、保存された動画やライブストリーム動画から</a:t>
            </a:r>
            <a:r>
              <a:rPr lang="ja-JP" altLang="en-US" b="1" dirty="0">
                <a:solidFill>
                  <a:schemeClr val="bg1"/>
                </a:solidFill>
              </a:rPr>
              <a:t>モーションベースのコンテキストを抽出</a:t>
            </a:r>
            <a:r>
              <a:rPr lang="ja-JP" altLang="en-US" dirty="0">
                <a:solidFill>
                  <a:schemeClr val="bg1"/>
                </a:solidFill>
              </a:rPr>
              <a:t>し、分析できます。</a:t>
            </a:r>
            <a:endParaRPr lang="en-US" altLang="ja-JP" dirty="0">
              <a:solidFill>
                <a:schemeClr val="bg1"/>
              </a:solidFill>
            </a:endParaRPr>
          </a:p>
        </p:txBody>
      </p:sp>
    </p:spTree>
    <p:extLst>
      <p:ext uri="{BB962C8B-B14F-4D97-AF65-F5344CB8AC3E}">
        <p14:creationId xmlns:p14="http://schemas.microsoft.com/office/powerpoint/2010/main" val="1664296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4">
            <a:extLst>
              <a:ext uri="{FF2B5EF4-FFF2-40B4-BE49-F238E27FC236}">
                <a16:creationId xmlns:a16="http://schemas.microsoft.com/office/drawing/2014/main" id="{78EFBE5C-DF2D-4D41-A6C2-C859E676C288}"/>
              </a:ext>
            </a:extLst>
          </p:cNvPr>
          <p:cNvPicPr>
            <a:picLocks noChangeAspect="1"/>
          </p:cNvPicPr>
          <p:nvPr/>
        </p:nvPicPr>
        <p:blipFill rotWithShape="1">
          <a:blip r:embed="rId2">
            <a:duotone>
              <a:prstClr val="black"/>
              <a:schemeClr val="tx2">
                <a:tint val="45000"/>
                <a:satMod val="400000"/>
              </a:schemeClr>
            </a:duotone>
            <a:alphaModFix amt="25000"/>
            <a:extLst>
              <a:ext uri="{28A0092B-C50C-407E-A947-70E740481C1C}">
                <a14:useLocalDpi xmlns:a14="http://schemas.microsoft.com/office/drawing/2010/main" val="0"/>
              </a:ext>
            </a:extLst>
          </a:blip>
          <a:srcRect t="15730"/>
          <a:stretch/>
        </p:blipFill>
        <p:spPr>
          <a:xfrm>
            <a:off x="0" y="10"/>
            <a:ext cx="12191980" cy="6857990"/>
          </a:xfrm>
          <a:prstGeom prst="rect">
            <a:avLst/>
          </a:prstGeom>
        </p:spPr>
      </p:pic>
      <p:sp>
        <p:nvSpPr>
          <p:cNvPr id="3" name="正方形/長方形 2">
            <a:extLst>
              <a:ext uri="{FF2B5EF4-FFF2-40B4-BE49-F238E27FC236}">
                <a16:creationId xmlns:a16="http://schemas.microsoft.com/office/drawing/2014/main" id="{1A226EA0-5AB6-4A95-B7DF-134D4BA8D3A3}"/>
              </a:ext>
            </a:extLst>
          </p:cNvPr>
          <p:cNvSpPr/>
          <p:nvPr/>
        </p:nvSpPr>
        <p:spPr>
          <a:xfrm>
            <a:off x="20" y="-10"/>
            <a:ext cx="12191980" cy="6858000"/>
          </a:xfrm>
          <a:prstGeom prst="rect">
            <a:avLst/>
          </a:prstGeom>
          <a:solidFill>
            <a:srgbClr val="002060">
              <a:alpha val="5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9AED5632-6125-4E93-9093-EE1354534328}"/>
              </a:ext>
            </a:extLst>
          </p:cNvPr>
          <p:cNvSpPr>
            <a:spLocks noGrp="1"/>
          </p:cNvSpPr>
          <p:nvPr>
            <p:ph type="title"/>
          </p:nvPr>
        </p:nvSpPr>
        <p:spPr>
          <a:xfrm>
            <a:off x="838200" y="365125"/>
            <a:ext cx="10515600" cy="1325563"/>
          </a:xfrm>
        </p:spPr>
        <p:txBody>
          <a:bodyPr>
            <a:normAutofit/>
          </a:bodyPr>
          <a:lstStyle/>
          <a:p>
            <a:r>
              <a:rPr lang="ja-JP" altLang="en-US" dirty="0">
                <a:solidFill>
                  <a:schemeClr val="bg1"/>
                </a:solidFill>
              </a:rPr>
              <a:t>画像・動画分析サービス</a:t>
            </a:r>
            <a:endParaRPr kumimoji="1" lang="ja-JP" altLang="en-US" dirty="0">
              <a:solidFill>
                <a:schemeClr val="bg1"/>
              </a:solidFill>
            </a:endParaRPr>
          </a:p>
        </p:txBody>
      </p:sp>
      <p:pic>
        <p:nvPicPr>
          <p:cNvPr id="9" name="図 8">
            <a:extLst>
              <a:ext uri="{FF2B5EF4-FFF2-40B4-BE49-F238E27FC236}">
                <a16:creationId xmlns:a16="http://schemas.microsoft.com/office/drawing/2014/main" id="{0CFD650F-8521-48DD-A0F4-52A9A8285BC9}"/>
              </a:ext>
            </a:extLst>
          </p:cNvPr>
          <p:cNvPicPr>
            <a:picLocks noChangeAspect="1"/>
          </p:cNvPicPr>
          <p:nvPr/>
        </p:nvPicPr>
        <p:blipFill>
          <a:blip r:embed="rId3"/>
          <a:stretch>
            <a:fillRect/>
          </a:stretch>
        </p:blipFill>
        <p:spPr>
          <a:xfrm>
            <a:off x="4161874" y="2164473"/>
            <a:ext cx="3398802" cy="1909928"/>
          </a:xfrm>
          <a:prstGeom prst="rect">
            <a:avLst/>
          </a:prstGeom>
        </p:spPr>
      </p:pic>
      <p:pic>
        <p:nvPicPr>
          <p:cNvPr id="11" name="図 10">
            <a:extLst>
              <a:ext uri="{FF2B5EF4-FFF2-40B4-BE49-F238E27FC236}">
                <a16:creationId xmlns:a16="http://schemas.microsoft.com/office/drawing/2014/main" id="{63CF422D-26D6-4514-8550-9360AB12F8AE}"/>
              </a:ext>
            </a:extLst>
          </p:cNvPr>
          <p:cNvPicPr>
            <a:picLocks noChangeAspect="1"/>
          </p:cNvPicPr>
          <p:nvPr/>
        </p:nvPicPr>
        <p:blipFill>
          <a:blip r:embed="rId4"/>
          <a:stretch>
            <a:fillRect/>
          </a:stretch>
        </p:blipFill>
        <p:spPr>
          <a:xfrm>
            <a:off x="7302500" y="4413249"/>
            <a:ext cx="3911600" cy="2206740"/>
          </a:xfrm>
          <a:prstGeom prst="rect">
            <a:avLst/>
          </a:prstGeom>
        </p:spPr>
      </p:pic>
      <p:pic>
        <p:nvPicPr>
          <p:cNvPr id="12" name="図 11">
            <a:extLst>
              <a:ext uri="{FF2B5EF4-FFF2-40B4-BE49-F238E27FC236}">
                <a16:creationId xmlns:a16="http://schemas.microsoft.com/office/drawing/2014/main" id="{FA92716F-488C-4635-ADC7-3396E1050FBE}"/>
              </a:ext>
            </a:extLst>
          </p:cNvPr>
          <p:cNvPicPr>
            <a:picLocks noChangeAspect="1"/>
          </p:cNvPicPr>
          <p:nvPr/>
        </p:nvPicPr>
        <p:blipFill>
          <a:blip r:embed="rId5"/>
          <a:stretch>
            <a:fillRect/>
          </a:stretch>
        </p:blipFill>
        <p:spPr>
          <a:xfrm>
            <a:off x="1279718" y="4379727"/>
            <a:ext cx="3735795" cy="2201993"/>
          </a:xfrm>
          <a:prstGeom prst="rect">
            <a:avLst/>
          </a:prstGeom>
        </p:spPr>
      </p:pic>
      <p:sp>
        <p:nvSpPr>
          <p:cNvPr id="13" name="正方形/長方形 12">
            <a:extLst>
              <a:ext uri="{FF2B5EF4-FFF2-40B4-BE49-F238E27FC236}">
                <a16:creationId xmlns:a16="http://schemas.microsoft.com/office/drawing/2014/main" id="{5F42B817-20E5-4A7E-AC22-4093204D22C2}"/>
              </a:ext>
            </a:extLst>
          </p:cNvPr>
          <p:cNvSpPr/>
          <p:nvPr/>
        </p:nvSpPr>
        <p:spPr>
          <a:xfrm>
            <a:off x="2635934" y="4010395"/>
            <a:ext cx="1282016" cy="400110"/>
          </a:xfrm>
          <a:prstGeom prst="rect">
            <a:avLst/>
          </a:prstGeom>
        </p:spPr>
        <p:txBody>
          <a:bodyPr wrap="square">
            <a:spAutoFit/>
          </a:bodyPr>
          <a:lstStyle/>
          <a:p>
            <a:r>
              <a:rPr lang="ja-JP" altLang="en-US" sz="2000" b="1" dirty="0">
                <a:solidFill>
                  <a:schemeClr val="bg1"/>
                </a:solidFill>
              </a:rPr>
              <a:t>比較</a:t>
            </a:r>
            <a:endParaRPr lang="en-US" altLang="ja-JP" sz="2000" b="1" dirty="0">
              <a:solidFill>
                <a:schemeClr val="bg1"/>
              </a:solidFill>
            </a:endParaRPr>
          </a:p>
        </p:txBody>
      </p:sp>
      <p:sp>
        <p:nvSpPr>
          <p:cNvPr id="14" name="正方形/長方形 13">
            <a:extLst>
              <a:ext uri="{FF2B5EF4-FFF2-40B4-BE49-F238E27FC236}">
                <a16:creationId xmlns:a16="http://schemas.microsoft.com/office/drawing/2014/main" id="{E298BF2C-C97E-41E0-B91A-6320EFCEFE63}"/>
              </a:ext>
            </a:extLst>
          </p:cNvPr>
          <p:cNvSpPr/>
          <p:nvPr/>
        </p:nvSpPr>
        <p:spPr>
          <a:xfrm>
            <a:off x="8693834" y="4001294"/>
            <a:ext cx="697627" cy="400110"/>
          </a:xfrm>
          <a:prstGeom prst="rect">
            <a:avLst/>
          </a:prstGeom>
        </p:spPr>
        <p:txBody>
          <a:bodyPr wrap="none">
            <a:spAutoFit/>
          </a:bodyPr>
          <a:lstStyle/>
          <a:p>
            <a:r>
              <a:rPr lang="ja-JP" altLang="en-US" sz="2000" b="1" dirty="0">
                <a:solidFill>
                  <a:schemeClr val="bg1"/>
                </a:solidFill>
              </a:rPr>
              <a:t>分析</a:t>
            </a:r>
            <a:endParaRPr lang="en-US" altLang="ja-JP" sz="2000" b="1" dirty="0">
              <a:solidFill>
                <a:schemeClr val="bg1"/>
              </a:solidFill>
            </a:endParaRPr>
          </a:p>
        </p:txBody>
      </p:sp>
      <p:sp>
        <p:nvSpPr>
          <p:cNvPr id="15" name="正方形/長方形 14">
            <a:extLst>
              <a:ext uri="{FF2B5EF4-FFF2-40B4-BE49-F238E27FC236}">
                <a16:creationId xmlns:a16="http://schemas.microsoft.com/office/drawing/2014/main" id="{F48EC738-4E2B-4DF3-A1D6-8BA2E19A4833}"/>
              </a:ext>
            </a:extLst>
          </p:cNvPr>
          <p:cNvSpPr/>
          <p:nvPr/>
        </p:nvSpPr>
        <p:spPr>
          <a:xfrm>
            <a:off x="4916353" y="1795141"/>
            <a:ext cx="1980029" cy="400110"/>
          </a:xfrm>
          <a:prstGeom prst="rect">
            <a:avLst/>
          </a:prstGeom>
        </p:spPr>
        <p:txBody>
          <a:bodyPr wrap="none">
            <a:spAutoFit/>
          </a:bodyPr>
          <a:lstStyle/>
          <a:p>
            <a:r>
              <a:rPr lang="ja-JP" altLang="en-US" sz="2000" b="1" dirty="0">
                <a:solidFill>
                  <a:schemeClr val="bg1"/>
                </a:solidFill>
              </a:rPr>
              <a:t>顔・物体の検出</a:t>
            </a:r>
            <a:endParaRPr lang="en-US" altLang="ja-JP" sz="2000" b="1" dirty="0">
              <a:solidFill>
                <a:schemeClr val="bg1"/>
              </a:solidFill>
            </a:endParaRPr>
          </a:p>
        </p:txBody>
      </p:sp>
    </p:spTree>
    <p:extLst>
      <p:ext uri="{BB962C8B-B14F-4D97-AF65-F5344CB8AC3E}">
        <p14:creationId xmlns:p14="http://schemas.microsoft.com/office/powerpoint/2010/main" val="1313642172"/>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386</TotalTime>
  <Words>2062</Words>
  <Application>Microsoft Office PowerPoint</Application>
  <PresentationFormat>ワイド画面</PresentationFormat>
  <Paragraphs>282</Paragraphs>
  <Slides>40</Slides>
  <Notes>0</Notes>
  <HiddenSlides>2</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40</vt:i4>
      </vt:variant>
    </vt:vector>
  </HeadingPairs>
  <TitlesOfParts>
    <vt:vector size="46" baseType="lpstr">
      <vt:lpstr>ヒラギノ角ゴ Pro W3</vt:lpstr>
      <vt:lpstr>メイリオ</vt:lpstr>
      <vt:lpstr>游ゴシック</vt:lpstr>
      <vt:lpstr>游ゴシック Light</vt:lpstr>
      <vt:lpstr>Arial</vt:lpstr>
      <vt:lpstr>Office テーマ</vt:lpstr>
      <vt:lpstr>PowerPoint プレゼンテーション</vt:lpstr>
      <vt:lpstr>今日のスケジュール</vt:lpstr>
      <vt:lpstr>自己紹介</vt:lpstr>
      <vt:lpstr>自己紹介タイム　 </vt:lpstr>
      <vt:lpstr>AWS勉強会</vt:lpstr>
      <vt:lpstr>目次</vt:lpstr>
      <vt:lpstr>AWSRekognitionとは何か</vt:lpstr>
      <vt:lpstr>AWSRekognitionとは何か</vt:lpstr>
      <vt:lpstr>画像・動画分析サービス</vt:lpstr>
      <vt:lpstr>導入事例</vt:lpstr>
      <vt:lpstr>DEMO</vt:lpstr>
      <vt:lpstr>PowerPoint プレゼンテーション</vt:lpstr>
      <vt:lpstr>PowerPoint プレゼンテーション</vt:lpstr>
      <vt:lpstr>PowerPoint プレゼンテーション</vt:lpstr>
      <vt:lpstr>DEMO</vt:lpstr>
      <vt:lpstr>アプリのDEMO</vt:lpstr>
      <vt:lpstr>DEMO</vt:lpstr>
      <vt:lpstr>ソースコード説明</vt:lpstr>
      <vt:lpstr>ソースコードの説明 DontLaughTest.py</vt:lpstr>
      <vt:lpstr>①画像読み込み</vt:lpstr>
      <vt:lpstr>②画像分析 –設定-</vt:lpstr>
      <vt:lpstr>②画像分析 –前処理-</vt:lpstr>
      <vt:lpstr>②画像分析 –分析-</vt:lpstr>
      <vt:lpstr>②画像分析 –レスポンス-</vt:lpstr>
      <vt:lpstr>③出力 –描画-</vt:lpstr>
      <vt:lpstr>③出力 –音声出力-</vt:lpstr>
      <vt:lpstr>オリジナルサービスを作ろう</vt:lpstr>
      <vt:lpstr>②画像分析 –分析-</vt:lpstr>
      <vt:lpstr>②画像分析 –レスポンス-</vt:lpstr>
      <vt:lpstr>③出力 –描画-</vt:lpstr>
      <vt:lpstr>③出力 –音声出力-</vt:lpstr>
      <vt:lpstr>④オリジナル音源の作成</vt:lpstr>
      <vt:lpstr>Amazon Rekognition API（画像）</vt:lpstr>
      <vt:lpstr>Amazon Rekognition API（動画）</vt:lpstr>
      <vt:lpstr>オリジナルアプリ作成　~20:35</vt:lpstr>
      <vt:lpstr>グループ内発表</vt:lpstr>
      <vt:lpstr>グループ代表者発表</vt:lpstr>
      <vt:lpstr>会社説明</vt:lpstr>
      <vt:lpstr>アンケート記入 </vt:lpstr>
      <vt:lpstr>懇親会  ~22:20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拓弥 冨永</dc:creator>
  <cp:lastModifiedBy>拓弥 冨永</cp:lastModifiedBy>
  <cp:revision>36</cp:revision>
  <dcterms:created xsi:type="dcterms:W3CDTF">2019-07-26T03:35:58Z</dcterms:created>
  <dcterms:modified xsi:type="dcterms:W3CDTF">2019-08-30T05:40:19Z</dcterms:modified>
</cp:coreProperties>
</file>